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4"/>
    <p:sldMasterId id="2147483723" r:id="rId5"/>
    <p:sldMasterId id="2147483704" r:id="rId6"/>
    <p:sldMasterId id="2147483678" r:id="rId7"/>
  </p:sldMasterIdLst>
  <p:notesMasterIdLst>
    <p:notesMasterId r:id="rId21"/>
  </p:notesMasterIdLst>
  <p:sldIdLst>
    <p:sldId id="450" r:id="rId8"/>
    <p:sldId id="468" r:id="rId9"/>
    <p:sldId id="472" r:id="rId10"/>
    <p:sldId id="469" r:id="rId11"/>
    <p:sldId id="471" r:id="rId12"/>
    <p:sldId id="480" r:id="rId13"/>
    <p:sldId id="473" r:id="rId14"/>
    <p:sldId id="481" r:id="rId15"/>
    <p:sldId id="482" r:id="rId16"/>
    <p:sldId id="478" r:id="rId17"/>
    <p:sldId id="475" r:id="rId18"/>
    <p:sldId id="470" r:id="rId19"/>
    <p:sldId id="477" r:id="rId20"/>
  </p:sldIdLst>
  <p:sldSz cx="12192000" cy="6858000"/>
  <p:notesSz cx="6808788" cy="99409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93534DF-A004-CEB6-B1E4-51EDCF36EC57}" name="Donna Sutherland (Corporate Audit and Performance)" initials="DP" userId="S::donnasu@highland.gov.uk::fc8f2edb-d93f-4f4d-a6e6-d7e3b6823fdf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an Yates" initials="AY" lastIdx="1" clrIdx="0">
    <p:extLst>
      <p:ext uri="{19B8F6BF-5375-455C-9EA6-DF929625EA0E}">
        <p15:presenceInfo xmlns:p15="http://schemas.microsoft.com/office/powerpoint/2012/main" userId="S-1-5-21-2114064515-1964595913-1963001494-382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7C3A"/>
    <a:srgbClr val="492F92"/>
    <a:srgbClr val="EE7501"/>
    <a:srgbClr val="5757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9378008-6562-470E-9783-B9B3E8829E84}" v="459" dt="2025-02-04T11:56:17.25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commentAuthors" Target="commentAuthors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son Thurlbeck (Corporate Audit)" userId="6c11d001-ce6d-4578-9cde-10ff43624186" providerId="ADAL" clId="{106D1054-48D2-41E9-A86A-E6AF8B5A841C}"/>
    <pc:docChg chg="undo custSel addSld delSld modSld sldOrd">
      <pc:chgData name="Jason Thurlbeck (Corporate Audit)" userId="6c11d001-ce6d-4578-9cde-10ff43624186" providerId="ADAL" clId="{106D1054-48D2-41E9-A86A-E6AF8B5A841C}" dt="2025-01-31T17:03:43.946" v="1073" actId="14100"/>
      <pc:docMkLst>
        <pc:docMk/>
      </pc:docMkLst>
      <pc:sldChg chg="addSp delSp modSp mod">
        <pc:chgData name="Jason Thurlbeck (Corporate Audit)" userId="6c11d001-ce6d-4578-9cde-10ff43624186" providerId="ADAL" clId="{106D1054-48D2-41E9-A86A-E6AF8B5A841C}" dt="2025-01-31T17:00:32.550" v="965" actId="1076"/>
        <pc:sldMkLst>
          <pc:docMk/>
          <pc:sldMk cId="1510304048" sldId="470"/>
        </pc:sldMkLst>
        <pc:spChg chg="mod">
          <ac:chgData name="Jason Thurlbeck (Corporate Audit)" userId="6c11d001-ce6d-4578-9cde-10ff43624186" providerId="ADAL" clId="{106D1054-48D2-41E9-A86A-E6AF8B5A841C}" dt="2025-01-31T17:00:30.560" v="964" actId="5793"/>
          <ac:spMkLst>
            <pc:docMk/>
            <pc:sldMk cId="1510304048" sldId="470"/>
            <ac:spMk id="2" creationId="{B1B81B7E-5ABA-6156-7949-7DD6D8517466}"/>
          </ac:spMkLst>
        </pc:spChg>
        <pc:spChg chg="add mod">
          <ac:chgData name="Jason Thurlbeck (Corporate Audit)" userId="6c11d001-ce6d-4578-9cde-10ff43624186" providerId="ADAL" clId="{106D1054-48D2-41E9-A86A-E6AF8B5A841C}" dt="2025-01-31T17:00:32.550" v="965" actId="1076"/>
          <ac:spMkLst>
            <pc:docMk/>
            <pc:sldMk cId="1510304048" sldId="470"/>
            <ac:spMk id="5" creationId="{B9AE1D21-C635-E15C-5692-0233D9117DC1}"/>
          </ac:spMkLst>
        </pc:spChg>
      </pc:sldChg>
      <pc:sldChg chg="addSp modSp mod">
        <pc:chgData name="Jason Thurlbeck (Corporate Audit)" userId="6c11d001-ce6d-4578-9cde-10ff43624186" providerId="ADAL" clId="{106D1054-48D2-41E9-A86A-E6AF8B5A841C}" dt="2025-01-31T17:03:43.946" v="1073" actId="14100"/>
        <pc:sldMkLst>
          <pc:docMk/>
          <pc:sldMk cId="3006554876" sldId="473"/>
        </pc:sldMkLst>
        <pc:spChg chg="mod">
          <ac:chgData name="Jason Thurlbeck (Corporate Audit)" userId="6c11d001-ce6d-4578-9cde-10ff43624186" providerId="ADAL" clId="{106D1054-48D2-41E9-A86A-E6AF8B5A841C}" dt="2025-01-31T17:02:45.671" v="1064" actId="1076"/>
          <ac:spMkLst>
            <pc:docMk/>
            <pc:sldMk cId="3006554876" sldId="473"/>
            <ac:spMk id="3" creationId="{6748534A-375C-F823-A826-BBDE610074C2}"/>
          </ac:spMkLst>
        </pc:spChg>
        <pc:spChg chg="mod">
          <ac:chgData name="Jason Thurlbeck (Corporate Audit)" userId="6c11d001-ce6d-4578-9cde-10ff43624186" providerId="ADAL" clId="{106D1054-48D2-41E9-A86A-E6AF8B5A841C}" dt="2025-01-31T17:02:11.745" v="1061" actId="6549"/>
          <ac:spMkLst>
            <pc:docMk/>
            <pc:sldMk cId="3006554876" sldId="473"/>
            <ac:spMk id="4" creationId="{D594E445-916F-1ECD-AE17-20FEA9072462}"/>
          </ac:spMkLst>
        </pc:spChg>
        <pc:spChg chg="mod">
          <ac:chgData name="Jason Thurlbeck (Corporate Audit)" userId="6c11d001-ce6d-4578-9cde-10ff43624186" providerId="ADAL" clId="{106D1054-48D2-41E9-A86A-E6AF8B5A841C}" dt="2025-01-31T16:42:19.174" v="285" actId="20577"/>
          <ac:spMkLst>
            <pc:docMk/>
            <pc:sldMk cId="3006554876" sldId="473"/>
            <ac:spMk id="5" creationId="{171F6401-90C7-96FF-3796-402619CFABEE}"/>
          </ac:spMkLst>
        </pc:spChg>
        <pc:cxnChg chg="add mod">
          <ac:chgData name="Jason Thurlbeck (Corporate Audit)" userId="6c11d001-ce6d-4578-9cde-10ff43624186" providerId="ADAL" clId="{106D1054-48D2-41E9-A86A-E6AF8B5A841C}" dt="2025-01-31T17:03:40.323" v="1072" actId="14100"/>
          <ac:cxnSpMkLst>
            <pc:docMk/>
            <pc:sldMk cId="3006554876" sldId="473"/>
            <ac:cxnSpMk id="7" creationId="{DE14EBC1-E76D-8E4C-85EC-C0C11FB4932E}"/>
          </ac:cxnSpMkLst>
        </pc:cxnChg>
        <pc:cxnChg chg="add mod">
          <ac:chgData name="Jason Thurlbeck (Corporate Audit)" userId="6c11d001-ce6d-4578-9cde-10ff43624186" providerId="ADAL" clId="{106D1054-48D2-41E9-A86A-E6AF8B5A841C}" dt="2025-01-31T17:03:43.946" v="1073" actId="14100"/>
          <ac:cxnSpMkLst>
            <pc:docMk/>
            <pc:sldMk cId="3006554876" sldId="473"/>
            <ac:cxnSpMk id="8" creationId="{C6CCECA8-9449-994A-73FE-19783C2F8437}"/>
          </ac:cxnSpMkLst>
        </pc:cxnChg>
      </pc:sldChg>
      <pc:sldChg chg="addSp modSp ord">
        <pc:chgData name="Jason Thurlbeck (Corporate Audit)" userId="6c11d001-ce6d-4578-9cde-10ff43624186" providerId="ADAL" clId="{106D1054-48D2-41E9-A86A-E6AF8B5A841C}" dt="2025-01-31T16:42:41.506" v="287"/>
        <pc:sldMkLst>
          <pc:docMk/>
          <pc:sldMk cId="51657408" sldId="475"/>
        </pc:sldMkLst>
        <pc:picChg chg="add mod">
          <ac:chgData name="Jason Thurlbeck (Corporate Audit)" userId="6c11d001-ce6d-4578-9cde-10ff43624186" providerId="ADAL" clId="{106D1054-48D2-41E9-A86A-E6AF8B5A841C}" dt="2025-01-31T16:09:09.074" v="3" actId="14100"/>
          <ac:picMkLst>
            <pc:docMk/>
            <pc:sldMk cId="51657408" sldId="475"/>
            <ac:picMk id="1025" creationId="{EE2300D2-F100-E390-0526-B5DEFB842D6E}"/>
          </ac:picMkLst>
        </pc:picChg>
      </pc:sldChg>
      <pc:sldChg chg="addSp modSp mod">
        <pc:chgData name="Jason Thurlbeck (Corporate Audit)" userId="6c11d001-ce6d-4578-9cde-10ff43624186" providerId="ADAL" clId="{106D1054-48D2-41E9-A86A-E6AF8B5A841C}" dt="2025-01-31T17:01:25.416" v="1060" actId="20577"/>
        <pc:sldMkLst>
          <pc:docMk/>
          <pc:sldMk cId="14300133" sldId="476"/>
        </pc:sldMkLst>
      </pc:sldChg>
      <pc:sldChg chg="delSp modSp new mod ord">
        <pc:chgData name="Jason Thurlbeck (Corporate Audit)" userId="6c11d001-ce6d-4578-9cde-10ff43624186" providerId="ADAL" clId="{106D1054-48D2-41E9-A86A-E6AF8B5A841C}" dt="2025-01-31T16:46:25.578" v="301" actId="6549"/>
        <pc:sldMkLst>
          <pc:docMk/>
          <pc:sldMk cId="808341569" sldId="478"/>
        </pc:sldMkLst>
        <pc:spChg chg="mod">
          <ac:chgData name="Jason Thurlbeck (Corporate Audit)" userId="6c11d001-ce6d-4578-9cde-10ff43624186" providerId="ADAL" clId="{106D1054-48D2-41E9-A86A-E6AF8B5A841C}" dt="2025-01-31T16:43:28.055" v="291" actId="20577"/>
          <ac:spMkLst>
            <pc:docMk/>
            <pc:sldMk cId="808341569" sldId="478"/>
            <ac:spMk id="2" creationId="{D8FFD7F8-BB1D-9DD5-2B7A-A8D97A18E4FB}"/>
          </ac:spMkLst>
        </pc:spChg>
        <pc:spChg chg="mod">
          <ac:chgData name="Jason Thurlbeck (Corporate Audit)" userId="6c11d001-ce6d-4578-9cde-10ff43624186" providerId="ADAL" clId="{106D1054-48D2-41E9-A86A-E6AF8B5A841C}" dt="2025-01-31T16:46:25.578" v="301" actId="6549"/>
          <ac:spMkLst>
            <pc:docMk/>
            <pc:sldMk cId="808341569" sldId="478"/>
            <ac:spMk id="3" creationId="{8E12B336-82A3-64FB-B732-F8D17637CD77}"/>
          </ac:spMkLst>
        </pc:spChg>
      </pc:sldChg>
      <pc:sldChg chg="modSp new del mod ord">
        <pc:chgData name="Jason Thurlbeck (Corporate Audit)" userId="6c11d001-ce6d-4578-9cde-10ff43624186" providerId="ADAL" clId="{106D1054-48D2-41E9-A86A-E6AF8B5A841C}" dt="2025-01-31T16:48:18.674" v="331" actId="2696"/>
        <pc:sldMkLst>
          <pc:docMk/>
          <pc:sldMk cId="1451845901" sldId="479"/>
        </pc:sldMkLst>
      </pc:sldChg>
      <pc:sldChg chg="add del">
        <pc:chgData name="Jason Thurlbeck (Corporate Audit)" userId="6c11d001-ce6d-4578-9cde-10ff43624186" providerId="ADAL" clId="{106D1054-48D2-41E9-A86A-E6AF8B5A841C}" dt="2025-01-31T16:48:39.673" v="359"/>
        <pc:sldMkLst>
          <pc:docMk/>
          <pc:sldMk cId="2829381957" sldId="479"/>
        </pc:sldMkLst>
      </pc:sldChg>
      <pc:sldChg chg="modSp new mod">
        <pc:chgData name="Jason Thurlbeck (Corporate Audit)" userId="6c11d001-ce6d-4578-9cde-10ff43624186" providerId="ADAL" clId="{106D1054-48D2-41E9-A86A-E6AF8B5A841C}" dt="2025-01-31T16:55:50.853" v="716" actId="20577"/>
        <pc:sldMkLst>
          <pc:docMk/>
          <pc:sldMk cId="3563777280" sldId="480"/>
        </pc:sldMkLst>
        <pc:spChg chg="mod">
          <ac:chgData name="Jason Thurlbeck (Corporate Audit)" userId="6c11d001-ce6d-4578-9cde-10ff43624186" providerId="ADAL" clId="{106D1054-48D2-41E9-A86A-E6AF8B5A841C}" dt="2025-01-31T16:49:45.759" v="418" actId="5793"/>
          <ac:spMkLst>
            <pc:docMk/>
            <pc:sldMk cId="3563777280" sldId="480"/>
            <ac:spMk id="2" creationId="{F28472FE-B282-9C4D-DF6D-8746EAB28CF1}"/>
          </ac:spMkLst>
        </pc:spChg>
        <pc:spChg chg="mod">
          <ac:chgData name="Jason Thurlbeck (Corporate Audit)" userId="6c11d001-ce6d-4578-9cde-10ff43624186" providerId="ADAL" clId="{106D1054-48D2-41E9-A86A-E6AF8B5A841C}" dt="2025-01-31T16:55:50.853" v="716" actId="20577"/>
          <ac:spMkLst>
            <pc:docMk/>
            <pc:sldMk cId="3563777280" sldId="480"/>
            <ac:spMk id="3" creationId="{200B7FC3-BCFE-B325-D5C2-3AD5A48F880B}"/>
          </ac:spMkLst>
        </pc:spChg>
      </pc:sldChg>
    </pc:docChg>
  </pc:docChgLst>
  <pc:docChgLst>
    <pc:chgData name="Jason Thurlbeck (Corporate Audit)" userId="S::jasont1@highland.gov.uk::6c11d001-ce6d-4578-9cde-10ff43624186" providerId="AD" clId="Web-{4F919DF1-CCA8-AFCE-7DE5-07C18D71F288}"/>
    <pc:docChg chg="modSld">
      <pc:chgData name="Jason Thurlbeck (Corporate Audit)" userId="S::jasont1@highland.gov.uk::6c11d001-ce6d-4578-9cde-10ff43624186" providerId="AD" clId="Web-{4F919DF1-CCA8-AFCE-7DE5-07C18D71F288}" dt="2025-02-03T14:12:33.734" v="41" actId="20577"/>
      <pc:docMkLst>
        <pc:docMk/>
      </pc:docMkLst>
      <pc:sldChg chg="modSp">
        <pc:chgData name="Jason Thurlbeck (Corporate Audit)" userId="S::jasont1@highland.gov.uk::6c11d001-ce6d-4578-9cde-10ff43624186" providerId="AD" clId="Web-{4F919DF1-CCA8-AFCE-7DE5-07C18D71F288}" dt="2025-02-03T14:01:52.689" v="4" actId="20577"/>
        <pc:sldMkLst>
          <pc:docMk/>
          <pc:sldMk cId="1510304048" sldId="470"/>
        </pc:sldMkLst>
        <pc:spChg chg="mod">
          <ac:chgData name="Jason Thurlbeck (Corporate Audit)" userId="S::jasont1@highland.gov.uk::6c11d001-ce6d-4578-9cde-10ff43624186" providerId="AD" clId="Web-{4F919DF1-CCA8-AFCE-7DE5-07C18D71F288}" dt="2025-02-03T14:01:52.689" v="4" actId="20577"/>
          <ac:spMkLst>
            <pc:docMk/>
            <pc:sldMk cId="1510304048" sldId="470"/>
            <ac:spMk id="5" creationId="{B9AE1D21-C635-E15C-5692-0233D9117DC1}"/>
          </ac:spMkLst>
        </pc:spChg>
      </pc:sldChg>
      <pc:sldChg chg="modSp">
        <pc:chgData name="Jason Thurlbeck (Corporate Audit)" userId="S::jasont1@highland.gov.uk::6c11d001-ce6d-4578-9cde-10ff43624186" providerId="AD" clId="Web-{4F919DF1-CCA8-AFCE-7DE5-07C18D71F288}" dt="2025-02-03T14:09:48.394" v="23" actId="14100"/>
        <pc:sldMkLst>
          <pc:docMk/>
          <pc:sldMk cId="3006554876" sldId="473"/>
        </pc:sldMkLst>
        <pc:spChg chg="mod">
          <ac:chgData name="Jason Thurlbeck (Corporate Audit)" userId="S::jasont1@highland.gov.uk::6c11d001-ce6d-4578-9cde-10ff43624186" providerId="AD" clId="Web-{4F919DF1-CCA8-AFCE-7DE5-07C18D71F288}" dt="2025-02-03T14:09:11.361" v="15" actId="1076"/>
          <ac:spMkLst>
            <pc:docMk/>
            <pc:sldMk cId="3006554876" sldId="473"/>
            <ac:spMk id="3" creationId="{6748534A-375C-F823-A826-BBDE610074C2}"/>
          </ac:spMkLst>
        </pc:spChg>
        <pc:spChg chg="mod">
          <ac:chgData name="Jason Thurlbeck (Corporate Audit)" userId="S::jasont1@highland.gov.uk::6c11d001-ce6d-4578-9cde-10ff43624186" providerId="AD" clId="Web-{4F919DF1-CCA8-AFCE-7DE5-07C18D71F288}" dt="2025-02-03T14:09:01.875" v="13" actId="20577"/>
          <ac:spMkLst>
            <pc:docMk/>
            <pc:sldMk cId="3006554876" sldId="473"/>
            <ac:spMk id="4" creationId="{D594E445-916F-1ECD-AE17-20FEA9072462}"/>
          </ac:spMkLst>
        </pc:spChg>
        <pc:spChg chg="mod">
          <ac:chgData name="Jason Thurlbeck (Corporate Audit)" userId="S::jasont1@highland.gov.uk::6c11d001-ce6d-4578-9cde-10ff43624186" providerId="AD" clId="Web-{4F919DF1-CCA8-AFCE-7DE5-07C18D71F288}" dt="2025-02-03T14:09:16.767" v="16" actId="1076"/>
          <ac:spMkLst>
            <pc:docMk/>
            <pc:sldMk cId="3006554876" sldId="473"/>
            <ac:spMk id="5" creationId="{171F6401-90C7-96FF-3796-402619CFABEE}"/>
          </ac:spMkLst>
        </pc:spChg>
        <pc:cxnChg chg="mod">
          <ac:chgData name="Jason Thurlbeck (Corporate Audit)" userId="S::jasont1@highland.gov.uk::6c11d001-ce6d-4578-9cde-10ff43624186" providerId="AD" clId="Web-{4F919DF1-CCA8-AFCE-7DE5-07C18D71F288}" dt="2025-02-03T14:09:38.472" v="20" actId="14100"/>
          <ac:cxnSpMkLst>
            <pc:docMk/>
            <pc:sldMk cId="3006554876" sldId="473"/>
            <ac:cxnSpMk id="7" creationId="{DE14EBC1-E76D-8E4C-85EC-C0C11FB4932E}"/>
          </ac:cxnSpMkLst>
        </pc:cxnChg>
        <pc:cxnChg chg="mod">
          <ac:chgData name="Jason Thurlbeck (Corporate Audit)" userId="S::jasont1@highland.gov.uk::6c11d001-ce6d-4578-9cde-10ff43624186" providerId="AD" clId="Web-{4F919DF1-CCA8-AFCE-7DE5-07C18D71F288}" dt="2025-02-03T14:09:48.394" v="23" actId="14100"/>
          <ac:cxnSpMkLst>
            <pc:docMk/>
            <pc:sldMk cId="3006554876" sldId="473"/>
            <ac:cxnSpMk id="8" creationId="{C6CCECA8-9449-994A-73FE-19783C2F8437}"/>
          </ac:cxnSpMkLst>
        </pc:cxnChg>
      </pc:sldChg>
      <pc:sldChg chg="modSp">
        <pc:chgData name="Jason Thurlbeck (Corporate Audit)" userId="S::jasont1@highland.gov.uk::6c11d001-ce6d-4578-9cde-10ff43624186" providerId="AD" clId="Web-{4F919DF1-CCA8-AFCE-7DE5-07C18D71F288}" dt="2025-02-03T14:10:36.491" v="25" actId="1076"/>
        <pc:sldMkLst>
          <pc:docMk/>
          <pc:sldMk cId="51657408" sldId="475"/>
        </pc:sldMkLst>
        <pc:picChg chg="mod">
          <ac:chgData name="Jason Thurlbeck (Corporate Audit)" userId="S::jasont1@highland.gov.uk::6c11d001-ce6d-4578-9cde-10ff43624186" providerId="AD" clId="Web-{4F919DF1-CCA8-AFCE-7DE5-07C18D71F288}" dt="2025-02-03T14:10:36.491" v="25" actId="1076"/>
          <ac:picMkLst>
            <pc:docMk/>
            <pc:sldMk cId="51657408" sldId="475"/>
            <ac:picMk id="1025" creationId="{EE2300D2-F100-E390-0526-B5DEFB842D6E}"/>
          </ac:picMkLst>
        </pc:picChg>
      </pc:sldChg>
      <pc:sldChg chg="modSp">
        <pc:chgData name="Jason Thurlbeck (Corporate Audit)" userId="S::jasont1@highland.gov.uk::6c11d001-ce6d-4578-9cde-10ff43624186" providerId="AD" clId="Web-{4F919DF1-CCA8-AFCE-7DE5-07C18D71F288}" dt="2025-02-03T14:02:03.237" v="5"/>
        <pc:sldMkLst>
          <pc:docMk/>
          <pc:sldMk cId="14300133" sldId="476"/>
        </pc:sldMkLst>
      </pc:sldChg>
      <pc:sldChg chg="modSp">
        <pc:chgData name="Jason Thurlbeck (Corporate Audit)" userId="S::jasont1@highland.gov.uk::6c11d001-ce6d-4578-9cde-10ff43624186" providerId="AD" clId="Web-{4F919DF1-CCA8-AFCE-7DE5-07C18D71F288}" dt="2025-02-03T14:12:33.734" v="41" actId="20577"/>
        <pc:sldMkLst>
          <pc:docMk/>
          <pc:sldMk cId="2155720214" sldId="477"/>
        </pc:sldMkLst>
        <pc:spChg chg="mod">
          <ac:chgData name="Jason Thurlbeck (Corporate Audit)" userId="S::jasont1@highland.gov.uk::6c11d001-ce6d-4578-9cde-10ff43624186" providerId="AD" clId="Web-{4F919DF1-CCA8-AFCE-7DE5-07C18D71F288}" dt="2025-02-03T14:12:33.734" v="41" actId="20577"/>
          <ac:spMkLst>
            <pc:docMk/>
            <pc:sldMk cId="2155720214" sldId="477"/>
            <ac:spMk id="5" creationId="{3B8B2B3B-B5A0-1D9D-AD2A-9E5FC09B34CE}"/>
          </ac:spMkLst>
        </pc:spChg>
      </pc:sldChg>
    </pc:docChg>
  </pc:docChgLst>
  <pc:docChgLst>
    <pc:chgData name="Jason Thurlbeck (Corporate Audit)" userId="S::jasont1@highland.gov.uk::6c11d001-ce6d-4578-9cde-10ff43624186" providerId="AD" clId="Web-{96C6ED16-5A2F-3572-ADE1-1ACF080B22C1}"/>
    <pc:docChg chg="modSld">
      <pc:chgData name="Jason Thurlbeck (Corporate Audit)" userId="S::jasont1@highland.gov.uk::6c11d001-ce6d-4578-9cde-10ff43624186" providerId="AD" clId="Web-{96C6ED16-5A2F-3572-ADE1-1ACF080B22C1}" dt="2025-02-03T17:16:51.829" v="162" actId="20577"/>
      <pc:docMkLst>
        <pc:docMk/>
      </pc:docMkLst>
      <pc:sldChg chg="modSp">
        <pc:chgData name="Jason Thurlbeck (Corporate Audit)" userId="S::jasont1@highland.gov.uk::6c11d001-ce6d-4578-9cde-10ff43624186" providerId="AD" clId="Web-{96C6ED16-5A2F-3572-ADE1-1ACF080B22C1}" dt="2025-02-03T16:53:34.807" v="16" actId="20577"/>
        <pc:sldMkLst>
          <pc:docMk/>
          <pc:sldMk cId="808341569" sldId="478"/>
        </pc:sldMkLst>
        <pc:spChg chg="mod">
          <ac:chgData name="Jason Thurlbeck (Corporate Audit)" userId="S::jasont1@highland.gov.uk::6c11d001-ce6d-4578-9cde-10ff43624186" providerId="AD" clId="Web-{96C6ED16-5A2F-3572-ADE1-1ACF080B22C1}" dt="2025-02-03T16:53:34.807" v="16" actId="20577"/>
          <ac:spMkLst>
            <pc:docMk/>
            <pc:sldMk cId="808341569" sldId="478"/>
            <ac:spMk id="3" creationId="{8E12B336-82A3-64FB-B732-F8D17637CD77}"/>
          </ac:spMkLst>
        </pc:spChg>
      </pc:sldChg>
      <pc:sldChg chg="addSp delSp modSp">
        <pc:chgData name="Jason Thurlbeck (Corporate Audit)" userId="S::jasont1@highland.gov.uk::6c11d001-ce6d-4578-9cde-10ff43624186" providerId="AD" clId="Web-{96C6ED16-5A2F-3572-ADE1-1ACF080B22C1}" dt="2025-02-03T17:16:51.829" v="162" actId="20577"/>
        <pc:sldMkLst>
          <pc:docMk/>
          <pc:sldMk cId="3519845726" sldId="481"/>
        </pc:sldMkLst>
      </pc:sldChg>
    </pc:docChg>
  </pc:docChgLst>
  <pc:docChgLst>
    <pc:chgData name="Donna Sutherland (Corporate Audit and Performance)" userId="S::donnasu@highland.gov.uk::fc8f2edb-d93f-4f4d-a6e6-d7e3b6823fdf" providerId="AD" clId="Web-{68E673A9-CE7D-446F-9F9A-7BA7886E25CE}"/>
    <pc:docChg chg="mod delSld modSld">
      <pc:chgData name="Donna Sutherland (Corporate Audit and Performance)" userId="S::donnasu@highland.gov.uk::fc8f2edb-d93f-4f4d-a6e6-d7e3b6823fdf" providerId="AD" clId="Web-{68E673A9-CE7D-446F-9F9A-7BA7886E25CE}" dt="2025-02-03T16:31:19.586" v="114" actId="20577"/>
      <pc:docMkLst>
        <pc:docMk/>
      </pc:docMkLst>
      <pc:sldChg chg="modSp">
        <pc:chgData name="Donna Sutherland (Corporate Audit and Performance)" userId="S::donnasu@highland.gov.uk::fc8f2edb-d93f-4f4d-a6e6-d7e3b6823fdf" providerId="AD" clId="Web-{68E673A9-CE7D-446F-9F9A-7BA7886E25CE}" dt="2025-02-03T16:30:15.866" v="88" actId="20577"/>
        <pc:sldMkLst>
          <pc:docMk/>
          <pc:sldMk cId="3103143099" sldId="450"/>
        </pc:sldMkLst>
        <pc:spChg chg="mod">
          <ac:chgData name="Donna Sutherland (Corporate Audit and Performance)" userId="S::donnasu@highland.gov.uk::fc8f2edb-d93f-4f4d-a6e6-d7e3b6823fdf" providerId="AD" clId="Web-{68E673A9-CE7D-446F-9F9A-7BA7886E25CE}" dt="2025-02-03T16:30:15.866" v="88" actId="20577"/>
          <ac:spMkLst>
            <pc:docMk/>
            <pc:sldMk cId="3103143099" sldId="450"/>
            <ac:spMk id="25" creationId="{CF208F7E-5035-44F8-AE8E-DAD3DFB6A37F}"/>
          </ac:spMkLst>
        </pc:spChg>
      </pc:sldChg>
      <pc:sldChg chg="modSp">
        <pc:chgData name="Donna Sutherland (Corporate Audit and Performance)" userId="S::donnasu@highland.gov.uk::fc8f2edb-d93f-4f4d-a6e6-d7e3b6823fdf" providerId="AD" clId="Web-{68E673A9-CE7D-446F-9F9A-7BA7886E25CE}" dt="2025-02-03T16:31:03.945" v="111" actId="20577"/>
        <pc:sldMkLst>
          <pc:docMk/>
          <pc:sldMk cId="3311245451" sldId="468"/>
        </pc:sldMkLst>
        <pc:spChg chg="mod">
          <ac:chgData name="Donna Sutherland (Corporate Audit and Performance)" userId="S::donnasu@highland.gov.uk::fc8f2edb-d93f-4f4d-a6e6-d7e3b6823fdf" providerId="AD" clId="Web-{68E673A9-CE7D-446F-9F9A-7BA7886E25CE}" dt="2025-02-03T16:31:03.945" v="111" actId="20577"/>
          <ac:spMkLst>
            <pc:docMk/>
            <pc:sldMk cId="3311245451" sldId="468"/>
            <ac:spMk id="3" creationId="{E57CB6E2-A89F-6BDA-57E0-1021CC529FA5}"/>
          </ac:spMkLst>
        </pc:spChg>
      </pc:sldChg>
      <pc:sldChg chg="modSp">
        <pc:chgData name="Donna Sutherland (Corporate Audit and Performance)" userId="S::donnasu@highland.gov.uk::fc8f2edb-d93f-4f4d-a6e6-d7e3b6823fdf" providerId="AD" clId="Web-{68E673A9-CE7D-446F-9F9A-7BA7886E25CE}" dt="2025-02-03T16:31:19.586" v="114" actId="20577"/>
        <pc:sldMkLst>
          <pc:docMk/>
          <pc:sldMk cId="1510304048" sldId="470"/>
        </pc:sldMkLst>
        <pc:spChg chg="mod">
          <ac:chgData name="Donna Sutherland (Corporate Audit and Performance)" userId="S::donnasu@highland.gov.uk::fc8f2edb-d93f-4f4d-a6e6-d7e3b6823fdf" providerId="AD" clId="Web-{68E673A9-CE7D-446F-9F9A-7BA7886E25CE}" dt="2025-02-03T16:31:19.586" v="114" actId="20577"/>
          <ac:spMkLst>
            <pc:docMk/>
            <pc:sldMk cId="1510304048" sldId="470"/>
            <ac:spMk id="5" creationId="{B9AE1D21-C635-E15C-5692-0233D9117DC1}"/>
          </ac:spMkLst>
        </pc:spChg>
      </pc:sldChg>
      <pc:sldChg chg="modSp del">
        <pc:chgData name="Donna Sutherland (Corporate Audit and Performance)" userId="S::donnasu@highland.gov.uk::fc8f2edb-d93f-4f4d-a6e6-d7e3b6823fdf" providerId="AD" clId="Web-{68E673A9-CE7D-446F-9F9A-7BA7886E25CE}" dt="2025-02-03T16:29:31.724" v="64"/>
        <pc:sldMkLst>
          <pc:docMk/>
          <pc:sldMk cId="14300133" sldId="476"/>
        </pc:sldMkLst>
      </pc:sldChg>
      <pc:sldChg chg="modSp">
        <pc:chgData name="Donna Sutherland (Corporate Audit and Performance)" userId="S::donnasu@highland.gov.uk::fc8f2edb-d93f-4f4d-a6e6-d7e3b6823fdf" providerId="AD" clId="Web-{68E673A9-CE7D-446F-9F9A-7BA7886E25CE}" dt="2025-02-03T16:22:53.386" v="6" actId="20577"/>
        <pc:sldMkLst>
          <pc:docMk/>
          <pc:sldMk cId="808341569" sldId="478"/>
        </pc:sldMkLst>
        <pc:spChg chg="mod">
          <ac:chgData name="Donna Sutherland (Corporate Audit and Performance)" userId="S::donnasu@highland.gov.uk::fc8f2edb-d93f-4f4d-a6e6-d7e3b6823fdf" providerId="AD" clId="Web-{68E673A9-CE7D-446F-9F9A-7BA7886E25CE}" dt="2025-02-03T16:22:53.386" v="6" actId="20577"/>
          <ac:spMkLst>
            <pc:docMk/>
            <pc:sldMk cId="808341569" sldId="478"/>
            <ac:spMk id="3" creationId="{8E12B336-82A3-64FB-B732-F8D17637CD77}"/>
          </ac:spMkLst>
        </pc:spChg>
      </pc:sldChg>
    </pc:docChg>
  </pc:docChgLst>
  <pc:docChgLst>
    <pc:chgData name="Donna Sutherland (Corporate Audit and Performance)" userId="fc8f2edb-d93f-4f4d-a6e6-d7e3b6823fdf" providerId="ADAL" clId="{69378008-6562-470E-9783-B9B3E8829E84}"/>
    <pc:docChg chg="undo custSel addSld delSld modSld sldOrd">
      <pc:chgData name="Donna Sutherland (Corporate Audit and Performance)" userId="fc8f2edb-d93f-4f4d-a6e6-d7e3b6823fdf" providerId="ADAL" clId="{69378008-6562-470E-9783-B9B3E8829E84}" dt="2025-02-05T13:22:03.601" v="3921" actId="6549"/>
      <pc:docMkLst>
        <pc:docMk/>
      </pc:docMkLst>
      <pc:sldChg chg="addSp delSp modSp mod">
        <pc:chgData name="Donna Sutherland (Corporate Audit and Performance)" userId="fc8f2edb-d93f-4f4d-a6e6-d7e3b6823fdf" providerId="ADAL" clId="{69378008-6562-470E-9783-B9B3E8829E84}" dt="2025-02-05T13:10:56.070" v="3688" actId="20577"/>
        <pc:sldMkLst>
          <pc:docMk/>
          <pc:sldMk cId="3103143099" sldId="450"/>
        </pc:sldMkLst>
        <pc:spChg chg="mod">
          <ac:chgData name="Donna Sutherland (Corporate Audit and Performance)" userId="fc8f2edb-d93f-4f4d-a6e6-d7e3b6823fdf" providerId="ADAL" clId="{69378008-6562-470E-9783-B9B3E8829E84}" dt="2025-02-05T13:10:56.070" v="3688" actId="20577"/>
          <ac:spMkLst>
            <pc:docMk/>
            <pc:sldMk cId="3103143099" sldId="450"/>
            <ac:spMk id="25" creationId="{CF208F7E-5035-44F8-AE8E-DAD3DFB6A37F}"/>
          </ac:spMkLst>
        </pc:spChg>
      </pc:sldChg>
      <pc:sldChg chg="del">
        <pc:chgData name="Donna Sutherland (Corporate Audit and Performance)" userId="fc8f2edb-d93f-4f4d-a6e6-d7e3b6823fdf" providerId="ADAL" clId="{69378008-6562-470E-9783-B9B3E8829E84}" dt="2025-01-27T09:47:58.569" v="90" actId="2696"/>
        <pc:sldMkLst>
          <pc:docMk/>
          <pc:sldMk cId="3720050666" sldId="465"/>
        </pc:sldMkLst>
      </pc:sldChg>
      <pc:sldChg chg="del">
        <pc:chgData name="Donna Sutherland (Corporate Audit and Performance)" userId="fc8f2edb-d93f-4f4d-a6e6-d7e3b6823fdf" providerId="ADAL" clId="{69378008-6562-470E-9783-B9B3E8829E84}" dt="2025-01-27T16:42:21.335" v="1843" actId="2696"/>
        <pc:sldMkLst>
          <pc:docMk/>
          <pc:sldMk cId="2707600446" sldId="466"/>
        </pc:sldMkLst>
      </pc:sldChg>
      <pc:sldChg chg="del">
        <pc:chgData name="Donna Sutherland (Corporate Audit and Performance)" userId="fc8f2edb-d93f-4f4d-a6e6-d7e3b6823fdf" providerId="ADAL" clId="{69378008-6562-470E-9783-B9B3E8829E84}" dt="2025-01-27T09:47:29.434" v="81" actId="2696"/>
        <pc:sldMkLst>
          <pc:docMk/>
          <pc:sldMk cId="3942727345" sldId="467"/>
        </pc:sldMkLst>
      </pc:sldChg>
      <pc:sldChg chg="addSp delSp modSp mod modClrScheme chgLayout modNotesTx">
        <pc:chgData name="Donna Sutherland (Corporate Audit and Performance)" userId="fc8f2edb-d93f-4f4d-a6e6-d7e3b6823fdf" providerId="ADAL" clId="{69378008-6562-470E-9783-B9B3E8829E84}" dt="2025-02-04T11:08:21.189" v="3144" actId="20577"/>
        <pc:sldMkLst>
          <pc:docMk/>
          <pc:sldMk cId="3311245451" sldId="468"/>
        </pc:sldMkLst>
        <pc:spChg chg="mod ord">
          <ac:chgData name="Donna Sutherland (Corporate Audit and Performance)" userId="fc8f2edb-d93f-4f4d-a6e6-d7e3b6823fdf" providerId="ADAL" clId="{69378008-6562-470E-9783-B9B3E8829E84}" dt="2025-01-27T16:30:30.894" v="1381" actId="700"/>
          <ac:spMkLst>
            <pc:docMk/>
            <pc:sldMk cId="3311245451" sldId="468"/>
            <ac:spMk id="2" creationId="{C9FD51C0-FB38-47B0-909E-370ECD508548}"/>
          </ac:spMkLst>
        </pc:spChg>
        <pc:spChg chg="add mod ord">
          <ac:chgData name="Donna Sutherland (Corporate Audit and Performance)" userId="fc8f2edb-d93f-4f4d-a6e6-d7e3b6823fdf" providerId="ADAL" clId="{69378008-6562-470E-9783-B9B3E8829E84}" dt="2025-02-04T11:08:21.189" v="3144" actId="20577"/>
          <ac:spMkLst>
            <pc:docMk/>
            <pc:sldMk cId="3311245451" sldId="468"/>
            <ac:spMk id="3" creationId="{E57CB6E2-A89F-6BDA-57E0-1021CC529FA5}"/>
          </ac:spMkLst>
        </pc:spChg>
      </pc:sldChg>
      <pc:sldChg chg="del">
        <pc:chgData name="Donna Sutherland (Corporate Audit and Performance)" userId="fc8f2edb-d93f-4f4d-a6e6-d7e3b6823fdf" providerId="ADAL" clId="{69378008-6562-470E-9783-B9B3E8829E84}" dt="2025-01-27T09:47:32.975" v="82" actId="2696"/>
        <pc:sldMkLst>
          <pc:docMk/>
          <pc:sldMk cId="949513037" sldId="469"/>
        </pc:sldMkLst>
      </pc:sldChg>
      <pc:sldChg chg="addSp modSp add mod ord modNotesTx">
        <pc:chgData name="Donna Sutherland (Corporate Audit and Performance)" userId="fc8f2edb-d93f-4f4d-a6e6-d7e3b6823fdf" providerId="ADAL" clId="{69378008-6562-470E-9783-B9B3E8829E84}" dt="2025-02-04T11:11:12.115" v="3190"/>
        <pc:sldMkLst>
          <pc:docMk/>
          <pc:sldMk cId="2216475272" sldId="469"/>
        </pc:sldMkLst>
        <pc:spChg chg="mod">
          <ac:chgData name="Donna Sutherland (Corporate Audit and Performance)" userId="fc8f2edb-d93f-4f4d-a6e6-d7e3b6823fdf" providerId="ADAL" clId="{69378008-6562-470E-9783-B9B3E8829E84}" dt="2025-01-27T11:31:35.724" v="238" actId="20577"/>
          <ac:spMkLst>
            <pc:docMk/>
            <pc:sldMk cId="2216475272" sldId="469"/>
            <ac:spMk id="2" creationId="{F90C4AD0-2365-CD36-6149-BD0C8BB072DD}"/>
          </ac:spMkLst>
        </pc:spChg>
        <pc:spChg chg="add mod">
          <ac:chgData name="Donna Sutherland (Corporate Audit and Performance)" userId="fc8f2edb-d93f-4f4d-a6e6-d7e3b6823fdf" providerId="ADAL" clId="{69378008-6562-470E-9783-B9B3E8829E84}" dt="2025-02-03T16:39:39.528" v="2491" actId="20577"/>
          <ac:spMkLst>
            <pc:docMk/>
            <pc:sldMk cId="2216475272" sldId="469"/>
            <ac:spMk id="4" creationId="{124293F4-6E21-2ED6-1D18-1AF98C95BD11}"/>
          </ac:spMkLst>
        </pc:spChg>
      </pc:sldChg>
      <pc:sldChg chg="modSp add mod modNotesTx">
        <pc:chgData name="Donna Sutherland (Corporate Audit and Performance)" userId="fc8f2edb-d93f-4f4d-a6e6-d7e3b6823fdf" providerId="ADAL" clId="{69378008-6562-470E-9783-B9B3E8829E84}" dt="2025-02-05T13:22:03.601" v="3921" actId="6549"/>
        <pc:sldMkLst>
          <pc:docMk/>
          <pc:sldMk cId="1510304048" sldId="470"/>
        </pc:sldMkLst>
        <pc:spChg chg="mod">
          <ac:chgData name="Donna Sutherland (Corporate Audit and Performance)" userId="fc8f2edb-d93f-4f4d-a6e6-d7e3b6823fdf" providerId="ADAL" clId="{69378008-6562-470E-9783-B9B3E8829E84}" dt="2025-02-04T11:24:59.092" v="3356" actId="20577"/>
          <ac:spMkLst>
            <pc:docMk/>
            <pc:sldMk cId="1510304048" sldId="470"/>
            <ac:spMk id="2" creationId="{B1B81B7E-5ABA-6156-7949-7DD6D8517466}"/>
          </ac:spMkLst>
        </pc:spChg>
        <pc:spChg chg="mod">
          <ac:chgData name="Donna Sutherland (Corporate Audit and Performance)" userId="fc8f2edb-d93f-4f4d-a6e6-d7e3b6823fdf" providerId="ADAL" clId="{69378008-6562-470E-9783-B9B3E8829E84}" dt="2025-02-04T11:24:42.760" v="3350" actId="6549"/>
          <ac:spMkLst>
            <pc:docMk/>
            <pc:sldMk cId="1510304048" sldId="470"/>
            <ac:spMk id="5" creationId="{B9AE1D21-C635-E15C-5692-0233D9117DC1}"/>
          </ac:spMkLst>
        </pc:spChg>
      </pc:sldChg>
      <pc:sldChg chg="del">
        <pc:chgData name="Donna Sutherland (Corporate Audit and Performance)" userId="fc8f2edb-d93f-4f4d-a6e6-d7e3b6823fdf" providerId="ADAL" clId="{69378008-6562-470E-9783-B9B3E8829E84}" dt="2025-01-27T09:47:36.770" v="83" actId="2696"/>
        <pc:sldMkLst>
          <pc:docMk/>
          <pc:sldMk cId="2160486493" sldId="470"/>
        </pc:sldMkLst>
      </pc:sldChg>
      <pc:sldChg chg="addSp delSp modSp new mod ord modClrScheme chgLayout modNotesTx">
        <pc:chgData name="Donna Sutherland (Corporate Audit and Performance)" userId="fc8f2edb-d93f-4f4d-a6e6-d7e3b6823fdf" providerId="ADAL" clId="{69378008-6562-470E-9783-B9B3E8829E84}" dt="2025-02-04T11:11:25.016" v="3192"/>
        <pc:sldMkLst>
          <pc:docMk/>
          <pc:sldMk cId="2819442792" sldId="471"/>
        </pc:sldMkLst>
        <pc:spChg chg="mod ord">
          <ac:chgData name="Donna Sutherland (Corporate Audit and Performance)" userId="fc8f2edb-d93f-4f4d-a6e6-d7e3b6823fdf" providerId="ADAL" clId="{69378008-6562-470E-9783-B9B3E8829E84}" dt="2025-01-27T16:32:16.833" v="1531" actId="26606"/>
          <ac:spMkLst>
            <pc:docMk/>
            <pc:sldMk cId="2819442792" sldId="471"/>
            <ac:spMk id="2" creationId="{AD30D03A-96A4-852F-6371-C6C96B7F6E4C}"/>
          </ac:spMkLst>
        </pc:spChg>
        <pc:graphicFrameChg chg="add mod">
          <ac:chgData name="Donna Sutherland (Corporate Audit and Performance)" userId="fc8f2edb-d93f-4f4d-a6e6-d7e3b6823fdf" providerId="ADAL" clId="{69378008-6562-470E-9783-B9B3E8829E84}" dt="2025-02-03T16:39:57.529" v="2494" actId="113"/>
          <ac:graphicFrameMkLst>
            <pc:docMk/>
            <pc:sldMk cId="2819442792" sldId="471"/>
            <ac:graphicFrameMk id="5" creationId="{626B41AA-BD1F-CEBB-8A1F-DD8A2C429EC3}"/>
          </ac:graphicFrameMkLst>
        </pc:graphicFrameChg>
      </pc:sldChg>
      <pc:sldChg chg="addSp delSp modSp add mod modClrScheme chgLayout modNotesTx">
        <pc:chgData name="Donna Sutherland (Corporate Audit and Performance)" userId="fc8f2edb-d93f-4f4d-a6e6-d7e3b6823fdf" providerId="ADAL" clId="{69378008-6562-470E-9783-B9B3E8829E84}" dt="2025-02-04T11:32:31.296" v="3468" actId="20577"/>
        <pc:sldMkLst>
          <pc:docMk/>
          <pc:sldMk cId="1337261720" sldId="472"/>
        </pc:sldMkLst>
        <pc:spChg chg="mod ord">
          <ac:chgData name="Donna Sutherland (Corporate Audit and Performance)" userId="fc8f2edb-d93f-4f4d-a6e6-d7e3b6823fdf" providerId="ADAL" clId="{69378008-6562-470E-9783-B9B3E8829E84}" dt="2025-01-27T16:34:48.717" v="1539" actId="26606"/>
          <ac:spMkLst>
            <pc:docMk/>
            <pc:sldMk cId="1337261720" sldId="472"/>
            <ac:spMk id="2" creationId="{E6323DEF-D93B-512C-8BC5-A3B0E20447E1}"/>
          </ac:spMkLst>
        </pc:spChg>
        <pc:spChg chg="add mod">
          <ac:chgData name="Donna Sutherland (Corporate Audit and Performance)" userId="fc8f2edb-d93f-4f4d-a6e6-d7e3b6823fdf" providerId="ADAL" clId="{69378008-6562-470E-9783-B9B3E8829E84}" dt="2025-02-04T11:12:20.861" v="3194" actId="113"/>
          <ac:spMkLst>
            <pc:docMk/>
            <pc:sldMk cId="1337261720" sldId="472"/>
            <ac:spMk id="9" creationId="{172F0378-875A-E5FF-ABCD-21FAE8460CCC}"/>
          </ac:spMkLst>
        </pc:spChg>
        <pc:graphicFrameChg chg="add mod">
          <ac:chgData name="Donna Sutherland (Corporate Audit and Performance)" userId="fc8f2edb-d93f-4f4d-a6e6-d7e3b6823fdf" providerId="ADAL" clId="{69378008-6562-470E-9783-B9B3E8829E84}" dt="2025-02-04T11:12:07.098" v="3193" actId="20577"/>
          <ac:graphicFrameMkLst>
            <pc:docMk/>
            <pc:sldMk cId="1337261720" sldId="472"/>
            <ac:graphicFrameMk id="5" creationId="{FCCB4A23-2EA5-5961-F6F3-021FD2AA99BE}"/>
          </ac:graphicFrameMkLst>
        </pc:graphicFrameChg>
      </pc:sldChg>
      <pc:sldChg chg="addSp modSp new mod ord modClrScheme chgLayout modNotesTx">
        <pc:chgData name="Donna Sutherland (Corporate Audit and Performance)" userId="fc8f2edb-d93f-4f4d-a6e6-d7e3b6823fdf" providerId="ADAL" clId="{69378008-6562-470E-9783-B9B3E8829E84}" dt="2025-02-04T11:37:27.496" v="3486" actId="20577"/>
        <pc:sldMkLst>
          <pc:docMk/>
          <pc:sldMk cId="3006554876" sldId="473"/>
        </pc:sldMkLst>
        <pc:spChg chg="mod ord">
          <ac:chgData name="Donna Sutherland (Corporate Audit and Performance)" userId="fc8f2edb-d93f-4f4d-a6e6-d7e3b6823fdf" providerId="ADAL" clId="{69378008-6562-470E-9783-B9B3E8829E84}" dt="2025-01-27T11:49:06.468" v="548" actId="700"/>
          <ac:spMkLst>
            <pc:docMk/>
            <pc:sldMk cId="3006554876" sldId="473"/>
            <ac:spMk id="2" creationId="{ABDD7D3E-88FF-0E8C-D311-DE2DDF996244}"/>
          </ac:spMkLst>
        </pc:spChg>
        <pc:spChg chg="add mod ord">
          <ac:chgData name="Donna Sutherland (Corporate Audit and Performance)" userId="fc8f2edb-d93f-4f4d-a6e6-d7e3b6823fdf" providerId="ADAL" clId="{69378008-6562-470E-9783-B9B3E8829E84}" dt="2025-02-03T16:36:27.791" v="2382" actId="14100"/>
          <ac:spMkLst>
            <pc:docMk/>
            <pc:sldMk cId="3006554876" sldId="473"/>
            <ac:spMk id="3" creationId="{6748534A-375C-F823-A826-BBDE610074C2}"/>
          </ac:spMkLst>
        </pc:spChg>
        <pc:spChg chg="add mod ord">
          <ac:chgData name="Donna Sutherland (Corporate Audit and Performance)" userId="fc8f2edb-d93f-4f4d-a6e6-d7e3b6823fdf" providerId="ADAL" clId="{69378008-6562-470E-9783-B9B3E8829E84}" dt="2025-02-03T16:36:23.985" v="2381" actId="14100"/>
          <ac:spMkLst>
            <pc:docMk/>
            <pc:sldMk cId="3006554876" sldId="473"/>
            <ac:spMk id="4" creationId="{D594E445-916F-1ECD-AE17-20FEA9072462}"/>
          </ac:spMkLst>
        </pc:spChg>
        <pc:spChg chg="add mod ord">
          <ac:chgData name="Donna Sutherland (Corporate Audit and Performance)" userId="fc8f2edb-d93f-4f4d-a6e6-d7e3b6823fdf" providerId="ADAL" clId="{69378008-6562-470E-9783-B9B3E8829E84}" dt="2025-02-04T11:37:27.496" v="3486" actId="20577"/>
          <ac:spMkLst>
            <pc:docMk/>
            <pc:sldMk cId="3006554876" sldId="473"/>
            <ac:spMk id="5" creationId="{171F6401-90C7-96FF-3796-402619CFABEE}"/>
          </ac:spMkLst>
        </pc:spChg>
      </pc:sldChg>
      <pc:sldChg chg="new del">
        <pc:chgData name="Donna Sutherland (Corporate Audit and Performance)" userId="fc8f2edb-d93f-4f4d-a6e6-d7e3b6823fdf" providerId="ADAL" clId="{69378008-6562-470E-9783-B9B3E8829E84}" dt="2025-01-27T16:55:29.321" v="2091" actId="2696"/>
        <pc:sldMkLst>
          <pc:docMk/>
          <pc:sldMk cId="2349650486" sldId="474"/>
        </pc:sldMkLst>
      </pc:sldChg>
      <pc:sldChg chg="addSp delSp modSp new mod modNotesTx">
        <pc:chgData name="Donna Sutherland (Corporate Audit and Performance)" userId="fc8f2edb-d93f-4f4d-a6e6-d7e3b6823fdf" providerId="ADAL" clId="{69378008-6562-470E-9783-B9B3E8829E84}" dt="2025-02-05T13:21:39.178" v="3920" actId="20577"/>
        <pc:sldMkLst>
          <pc:docMk/>
          <pc:sldMk cId="51657408" sldId="475"/>
        </pc:sldMkLst>
        <pc:spChg chg="mod">
          <ac:chgData name="Donna Sutherland (Corporate Audit and Performance)" userId="fc8f2edb-d93f-4f4d-a6e6-d7e3b6823fdf" providerId="ADAL" clId="{69378008-6562-470E-9783-B9B3E8829E84}" dt="2025-01-27T16:42:37.505" v="1876" actId="20577"/>
          <ac:spMkLst>
            <pc:docMk/>
            <pc:sldMk cId="51657408" sldId="475"/>
            <ac:spMk id="2" creationId="{2E5719BD-EE1B-8CD5-6124-66B2DC3DE44D}"/>
          </ac:spMkLst>
        </pc:spChg>
      </pc:sldChg>
      <pc:sldChg chg="modSp new mod modNotesTx">
        <pc:chgData name="Donna Sutherland (Corporate Audit and Performance)" userId="fc8f2edb-d93f-4f4d-a6e6-d7e3b6823fdf" providerId="ADAL" clId="{69378008-6562-470E-9783-B9B3E8829E84}" dt="2025-01-27T16:54:10.504" v="2063" actId="13926"/>
        <pc:sldMkLst>
          <pc:docMk/>
          <pc:sldMk cId="14300133" sldId="476"/>
        </pc:sldMkLst>
      </pc:sldChg>
      <pc:sldChg chg="addSp delSp modSp new mod modClrScheme chgLayout">
        <pc:chgData name="Donna Sutherland (Corporate Audit and Performance)" userId="fc8f2edb-d93f-4f4d-a6e6-d7e3b6823fdf" providerId="ADAL" clId="{69378008-6562-470E-9783-B9B3E8829E84}" dt="2025-02-04T10:46:23.440" v="3059" actId="207"/>
        <pc:sldMkLst>
          <pc:docMk/>
          <pc:sldMk cId="2155720214" sldId="477"/>
        </pc:sldMkLst>
        <pc:spChg chg="add mod">
          <ac:chgData name="Donna Sutherland (Corporate Audit and Performance)" userId="fc8f2edb-d93f-4f4d-a6e6-d7e3b6823fdf" providerId="ADAL" clId="{69378008-6562-470E-9783-B9B3E8829E84}" dt="2025-02-04T10:46:23.440" v="3059" actId="207"/>
          <ac:spMkLst>
            <pc:docMk/>
            <pc:sldMk cId="2155720214" sldId="477"/>
            <ac:spMk id="5" creationId="{3B8B2B3B-B5A0-1D9D-AD2A-9E5FC09B34CE}"/>
          </ac:spMkLst>
        </pc:spChg>
      </pc:sldChg>
      <pc:sldChg chg="modSp mod">
        <pc:chgData name="Donna Sutherland (Corporate Audit and Performance)" userId="fc8f2edb-d93f-4f4d-a6e6-d7e3b6823fdf" providerId="ADAL" clId="{69378008-6562-470E-9783-B9B3E8829E84}" dt="2025-02-04T11:25:32.214" v="3357" actId="255"/>
        <pc:sldMkLst>
          <pc:docMk/>
          <pc:sldMk cId="808341569" sldId="478"/>
        </pc:sldMkLst>
        <pc:spChg chg="mod">
          <ac:chgData name="Donna Sutherland (Corporate Audit and Performance)" userId="fc8f2edb-d93f-4f4d-a6e6-d7e3b6823fdf" providerId="ADAL" clId="{69378008-6562-470E-9783-B9B3E8829E84}" dt="2025-02-04T10:58:55.878" v="3121" actId="14100"/>
          <ac:spMkLst>
            <pc:docMk/>
            <pc:sldMk cId="808341569" sldId="478"/>
            <ac:spMk id="2" creationId="{D8FFD7F8-BB1D-9DD5-2B7A-A8D97A18E4FB}"/>
          </ac:spMkLst>
        </pc:spChg>
        <pc:spChg chg="mod">
          <ac:chgData name="Donna Sutherland (Corporate Audit and Performance)" userId="fc8f2edb-d93f-4f4d-a6e6-d7e3b6823fdf" providerId="ADAL" clId="{69378008-6562-470E-9783-B9B3E8829E84}" dt="2025-02-04T11:25:32.214" v="3357" actId="255"/>
          <ac:spMkLst>
            <pc:docMk/>
            <pc:sldMk cId="808341569" sldId="478"/>
            <ac:spMk id="3" creationId="{8E12B336-82A3-64FB-B732-F8D17637CD77}"/>
          </ac:spMkLst>
        </pc:spChg>
      </pc:sldChg>
      <pc:sldChg chg="modSp mod ord">
        <pc:chgData name="Donna Sutherland (Corporate Audit and Performance)" userId="fc8f2edb-d93f-4f4d-a6e6-d7e3b6823fdf" providerId="ADAL" clId="{69378008-6562-470E-9783-B9B3E8829E84}" dt="2025-02-03T16:34:39.239" v="2322"/>
        <pc:sldMkLst>
          <pc:docMk/>
          <pc:sldMk cId="3563777280" sldId="480"/>
        </pc:sldMkLst>
        <pc:spChg chg="mod">
          <ac:chgData name="Donna Sutherland (Corporate Audit and Performance)" userId="fc8f2edb-d93f-4f4d-a6e6-d7e3b6823fdf" providerId="ADAL" clId="{69378008-6562-470E-9783-B9B3E8829E84}" dt="2025-02-03T16:33:47.385" v="2320" actId="20577"/>
          <ac:spMkLst>
            <pc:docMk/>
            <pc:sldMk cId="3563777280" sldId="480"/>
            <ac:spMk id="3" creationId="{200B7FC3-BCFE-B325-D5C2-3AD5A48F880B}"/>
          </ac:spMkLst>
        </pc:spChg>
      </pc:sldChg>
      <pc:sldChg chg="addSp delSp modSp new mod ord modClrScheme chgLayout">
        <pc:chgData name="Donna Sutherland (Corporate Audit and Performance)" userId="fc8f2edb-d93f-4f4d-a6e6-d7e3b6823fdf" providerId="ADAL" clId="{69378008-6562-470E-9783-B9B3E8829E84}" dt="2025-02-04T11:54:47.366" v="3686" actId="20577"/>
        <pc:sldMkLst>
          <pc:docMk/>
          <pc:sldMk cId="3519845726" sldId="481"/>
        </pc:sldMkLst>
        <pc:spChg chg="mod">
          <ac:chgData name="Donna Sutherland (Corporate Audit and Performance)" userId="fc8f2edb-d93f-4f4d-a6e6-d7e3b6823fdf" providerId="ADAL" clId="{69378008-6562-470E-9783-B9B3E8829E84}" dt="2025-02-04T11:39:38.423" v="3511" actId="26606"/>
          <ac:spMkLst>
            <pc:docMk/>
            <pc:sldMk cId="3519845726" sldId="481"/>
            <ac:spMk id="2" creationId="{90568A37-7002-6E42-BD86-479956283933}"/>
          </ac:spMkLst>
        </pc:spChg>
        <pc:spChg chg="del mod">
          <ac:chgData name="Donna Sutherland (Corporate Audit and Performance)" userId="fc8f2edb-d93f-4f4d-a6e6-d7e3b6823fdf" providerId="ADAL" clId="{69378008-6562-470E-9783-B9B3E8829E84}" dt="2025-02-04T10:36:05.173" v="2971" actId="26606"/>
          <ac:spMkLst>
            <pc:docMk/>
            <pc:sldMk cId="3519845726" sldId="481"/>
            <ac:spMk id="3" creationId="{ED0B7CDB-2B07-E459-4DB3-D5B4FDAC5BC0}"/>
          </ac:spMkLst>
        </pc:spChg>
        <pc:spChg chg="add del mod">
          <ac:chgData name="Donna Sutherland (Corporate Audit and Performance)" userId="fc8f2edb-d93f-4f4d-a6e6-d7e3b6823fdf" providerId="ADAL" clId="{69378008-6562-470E-9783-B9B3E8829E84}" dt="2025-02-04T10:36:05.173" v="2971" actId="26606"/>
          <ac:spMkLst>
            <pc:docMk/>
            <pc:sldMk cId="3519845726" sldId="481"/>
            <ac:spMk id="5" creationId="{47A42C3D-70D4-BD76-CB78-731B4AA5CE82}"/>
          </ac:spMkLst>
        </pc:spChg>
        <pc:spChg chg="add del mod">
          <ac:chgData name="Donna Sutherland (Corporate Audit and Performance)" userId="fc8f2edb-d93f-4f4d-a6e6-d7e3b6823fdf" providerId="ADAL" clId="{69378008-6562-470E-9783-B9B3E8829E84}" dt="2025-02-04T11:38:17.784" v="3488" actId="26606"/>
          <ac:spMkLst>
            <pc:docMk/>
            <pc:sldMk cId="3519845726" sldId="481"/>
            <ac:spMk id="9" creationId="{3E249E99-B4AB-DE9F-4567-D226D057E97B}"/>
          </ac:spMkLst>
        </pc:spChg>
        <pc:spChg chg="add del mod">
          <ac:chgData name="Donna Sutherland (Corporate Audit and Performance)" userId="fc8f2edb-d93f-4f4d-a6e6-d7e3b6823fdf" providerId="ADAL" clId="{69378008-6562-470E-9783-B9B3E8829E84}" dt="2025-02-04T10:35:45.758" v="2970" actId="21"/>
          <ac:spMkLst>
            <pc:docMk/>
            <pc:sldMk cId="3519845726" sldId="481"/>
            <ac:spMk id="10" creationId="{A2CCF6D3-CB31-9BFE-EA91-C19461B3CC90}"/>
          </ac:spMkLst>
        </pc:spChg>
        <pc:spChg chg="add del mod">
          <ac:chgData name="Donna Sutherland (Corporate Audit and Performance)" userId="fc8f2edb-d93f-4f4d-a6e6-d7e3b6823fdf" providerId="ADAL" clId="{69378008-6562-470E-9783-B9B3E8829E84}" dt="2025-02-04T11:39:46.559" v="3512" actId="21"/>
          <ac:spMkLst>
            <pc:docMk/>
            <pc:sldMk cId="3519845726" sldId="481"/>
            <ac:spMk id="11" creationId="{CD6CA175-5333-0219-54A3-3FE29B5B835E}"/>
          </ac:spMkLst>
        </pc:spChg>
        <pc:spChg chg="add del mod">
          <ac:chgData name="Donna Sutherland (Corporate Audit and Performance)" userId="fc8f2edb-d93f-4f4d-a6e6-d7e3b6823fdf" providerId="ADAL" clId="{69378008-6562-470E-9783-B9B3E8829E84}" dt="2025-02-04T10:38:06.634" v="2985" actId="21"/>
          <ac:spMkLst>
            <pc:docMk/>
            <pc:sldMk cId="3519845726" sldId="481"/>
            <ac:spMk id="12" creationId="{32C8C106-CC30-0B3B-D3B3-48A488FD7442}"/>
          </ac:spMkLst>
        </pc:spChg>
        <pc:spChg chg="add del mod">
          <ac:chgData name="Donna Sutherland (Corporate Audit and Performance)" userId="fc8f2edb-d93f-4f4d-a6e6-d7e3b6823fdf" providerId="ADAL" clId="{69378008-6562-470E-9783-B9B3E8829E84}" dt="2025-02-04T11:38:17.784" v="3488" actId="26606"/>
          <ac:spMkLst>
            <pc:docMk/>
            <pc:sldMk cId="3519845726" sldId="481"/>
            <ac:spMk id="14" creationId="{2AA2B2B6-8A53-4B29-53F1-A45B48008191}"/>
          </ac:spMkLst>
        </pc:spChg>
        <pc:graphicFrameChg chg="add mod modGraphic">
          <ac:chgData name="Donna Sutherland (Corporate Audit and Performance)" userId="fc8f2edb-d93f-4f4d-a6e6-d7e3b6823fdf" providerId="ADAL" clId="{69378008-6562-470E-9783-B9B3E8829E84}" dt="2025-02-04T11:54:47.366" v="3686" actId="20577"/>
          <ac:graphicFrameMkLst>
            <pc:docMk/>
            <pc:sldMk cId="3519845726" sldId="481"/>
            <ac:graphicFrameMk id="7" creationId="{1BD0CB29-9251-F135-9E77-0F888493B6FA}"/>
          </ac:graphicFrameMkLst>
        </pc:graphicFrameChg>
      </pc:sldChg>
      <pc:sldChg chg="addSp delSp modSp add mod modClrScheme chgLayout modNotesTx">
        <pc:chgData name="Donna Sutherland (Corporate Audit and Performance)" userId="fc8f2edb-d93f-4f4d-a6e6-d7e3b6823fdf" providerId="ADAL" clId="{69378008-6562-470E-9783-B9B3E8829E84}" dt="2025-02-05T13:14:48.456" v="3806" actId="20577"/>
        <pc:sldMkLst>
          <pc:docMk/>
          <pc:sldMk cId="76536729" sldId="482"/>
        </pc:sldMkLst>
        <pc:spChg chg="mod">
          <ac:chgData name="Donna Sutherland (Corporate Audit and Performance)" userId="fc8f2edb-d93f-4f4d-a6e6-d7e3b6823fdf" providerId="ADAL" clId="{69378008-6562-470E-9783-B9B3E8829E84}" dt="2025-02-04T10:37:32.594" v="2982" actId="26606"/>
          <ac:spMkLst>
            <pc:docMk/>
            <pc:sldMk cId="76536729" sldId="482"/>
            <ac:spMk id="2" creationId="{341968A9-4623-D139-DCE1-E79567DE6E94}"/>
          </ac:spMkLst>
        </pc:spChg>
        <pc:spChg chg="del">
          <ac:chgData name="Donna Sutherland (Corporate Audit and Performance)" userId="fc8f2edb-d93f-4f4d-a6e6-d7e3b6823fdf" providerId="ADAL" clId="{69378008-6562-470E-9783-B9B3E8829E84}" dt="2025-02-04T10:36:57.677" v="2979" actId="21"/>
          <ac:spMkLst>
            <pc:docMk/>
            <pc:sldMk cId="76536729" sldId="482"/>
            <ac:spMk id="3" creationId="{385E3B74-EA16-44A9-8F3C-A5B5EFFA5920}"/>
          </ac:spMkLst>
        </pc:spChg>
        <pc:spChg chg="add del mod">
          <ac:chgData name="Donna Sutherland (Corporate Audit and Performance)" userId="fc8f2edb-d93f-4f4d-a6e6-d7e3b6823fdf" providerId="ADAL" clId="{69378008-6562-470E-9783-B9B3E8829E84}" dt="2025-02-04T10:37:01.822" v="2980" actId="21"/>
          <ac:spMkLst>
            <pc:docMk/>
            <pc:sldMk cId="76536729" sldId="482"/>
            <ac:spMk id="5" creationId="{D917809C-A2B0-A971-28EB-39EB4E9759AC}"/>
          </ac:spMkLst>
        </pc:spChg>
        <pc:spChg chg="del mod">
          <ac:chgData name="Donna Sutherland (Corporate Audit and Performance)" userId="fc8f2edb-d93f-4f4d-a6e6-d7e3b6823fdf" providerId="ADAL" clId="{69378008-6562-470E-9783-B9B3E8829E84}" dt="2025-02-04T10:37:32.594" v="2982" actId="26606"/>
          <ac:spMkLst>
            <pc:docMk/>
            <pc:sldMk cId="76536729" sldId="482"/>
            <ac:spMk id="10" creationId="{286FFEC8-E7A8-5C79-6156-329F15558E1D}"/>
          </ac:spMkLst>
        </pc:spChg>
        <pc:graphicFrameChg chg="add mod">
          <ac:chgData name="Donna Sutherland (Corporate Audit and Performance)" userId="fc8f2edb-d93f-4f4d-a6e6-d7e3b6823fdf" providerId="ADAL" clId="{69378008-6562-470E-9783-B9B3E8829E84}" dt="2025-02-04T11:26:07.235" v="3359" actId="12"/>
          <ac:graphicFrameMkLst>
            <pc:docMk/>
            <pc:sldMk cId="76536729" sldId="482"/>
            <ac:graphicFrameMk id="12" creationId="{8EB1A16A-BCDA-AF00-1753-5ECA0819F6E7}"/>
          </ac:graphicFrameMkLst>
        </pc:graphicFrameChg>
      </pc:sldChg>
      <pc:sldChg chg="addSp delSp modSp add del mod ord">
        <pc:chgData name="Donna Sutherland (Corporate Audit and Performance)" userId="fc8f2edb-d93f-4f4d-a6e6-d7e3b6823fdf" providerId="ADAL" clId="{69378008-6562-470E-9783-B9B3E8829E84}" dt="2025-02-04T11:52:13.632" v="3653" actId="2696"/>
        <pc:sldMkLst>
          <pc:docMk/>
          <pc:sldMk cId="1151476434" sldId="483"/>
        </pc:sldMkLst>
        <pc:graphicFrameChg chg="add del mod modGraphic">
          <ac:chgData name="Donna Sutherland (Corporate Audit and Performance)" userId="fc8f2edb-d93f-4f4d-a6e6-d7e3b6823fdf" providerId="ADAL" clId="{69378008-6562-470E-9783-B9B3E8829E84}" dt="2025-02-04T11:47:52.468" v="3538" actId="21"/>
          <ac:graphicFrameMkLst>
            <pc:docMk/>
            <pc:sldMk cId="1151476434" sldId="483"/>
            <ac:graphicFrameMk id="3" creationId="{553AB31A-2E55-29CA-AFF5-004CC0FE2CC8}"/>
          </ac:graphicFrameMkLst>
        </pc:graphicFrameChg>
        <pc:graphicFrameChg chg="mod">
          <ac:chgData name="Donna Sutherland (Corporate Audit and Performance)" userId="fc8f2edb-d93f-4f4d-a6e6-d7e3b6823fdf" providerId="ADAL" clId="{69378008-6562-470E-9783-B9B3E8829E84}" dt="2025-02-04T11:47:28.058" v="3537"/>
          <ac:graphicFrameMkLst>
            <pc:docMk/>
            <pc:sldMk cId="1151476434" sldId="483"/>
            <ac:graphicFrameMk id="12" creationId="{9B231E56-C184-D3A4-B287-F8E451F763B2}"/>
          </ac:graphicFrameMkLst>
        </pc:graphicFrameChg>
      </pc:sldChg>
    </pc:docChg>
  </pc:docChgLst>
  <pc:docChgLst>
    <pc:chgData name="Jason Thurlbeck (Corporate Audit)" userId="S::jasont1@highland.gov.uk::6c11d001-ce6d-4578-9cde-10ff43624186" providerId="AD" clId="Web-{45089653-5521-573C-134B-B4106C11D19C}"/>
    <pc:docChg chg="modSld">
      <pc:chgData name="Jason Thurlbeck (Corporate Audit)" userId="S::jasont1@highland.gov.uk::6c11d001-ce6d-4578-9cde-10ff43624186" providerId="AD" clId="Web-{45089653-5521-573C-134B-B4106C11D19C}" dt="2025-01-31T14:38:02.459" v="3"/>
      <pc:docMkLst>
        <pc:docMk/>
      </pc:docMkLst>
      <pc:sldChg chg="addSp delSp modSp">
        <pc:chgData name="Jason Thurlbeck (Corporate Audit)" userId="S::jasont1@highland.gov.uk::6c11d001-ce6d-4578-9cde-10ff43624186" providerId="AD" clId="Web-{45089653-5521-573C-134B-B4106C11D19C}" dt="2025-01-31T14:38:02.459" v="3"/>
        <pc:sldMkLst>
          <pc:docMk/>
          <pc:sldMk cId="51657408" sldId="475"/>
        </pc:sldMkLst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B0B33E2-90CC-4871-871F-E4E5E21A0BA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E1A35E3-96DF-4C41-A55A-2321F75FB8C2}">
      <dgm:prSet/>
      <dgm:spPr/>
      <dgm:t>
        <a:bodyPr/>
        <a:lstStyle/>
        <a:p>
          <a:r>
            <a:rPr lang="en-US" b="1" dirty="0"/>
            <a:t>Appendix C </a:t>
          </a:r>
          <a:r>
            <a:rPr lang="en-US" dirty="0"/>
            <a:t>– knowledge and skills framework for Audit Committee members.</a:t>
          </a:r>
        </a:p>
      </dgm:t>
    </dgm:pt>
    <dgm:pt modelId="{6F2A0744-071A-4E54-9ECE-816519E04100}" type="parTrans" cxnId="{5A2F5A1E-7712-47E7-BE0B-0D4818F75A2C}">
      <dgm:prSet/>
      <dgm:spPr/>
      <dgm:t>
        <a:bodyPr/>
        <a:lstStyle/>
        <a:p>
          <a:endParaRPr lang="en-US"/>
        </a:p>
      </dgm:t>
    </dgm:pt>
    <dgm:pt modelId="{41E1AB77-1787-4C4A-9338-68748B64A7AB}" type="sibTrans" cxnId="{5A2F5A1E-7712-47E7-BE0B-0D4818F75A2C}">
      <dgm:prSet/>
      <dgm:spPr/>
      <dgm:t>
        <a:bodyPr/>
        <a:lstStyle/>
        <a:p>
          <a:endParaRPr lang="en-US"/>
        </a:p>
      </dgm:t>
    </dgm:pt>
    <dgm:pt modelId="{1CF33492-D060-4F91-883D-DB91B62D6B9D}">
      <dgm:prSet/>
      <dgm:spPr/>
      <dgm:t>
        <a:bodyPr/>
        <a:lstStyle/>
        <a:p>
          <a:r>
            <a:rPr lang="en-US" b="1" dirty="0"/>
            <a:t>Appendix E </a:t>
          </a:r>
          <a:r>
            <a:rPr lang="en-US" dirty="0"/>
            <a:t>– self assessment of good practice.</a:t>
          </a:r>
        </a:p>
      </dgm:t>
    </dgm:pt>
    <dgm:pt modelId="{8BAE689B-6881-4FED-B641-45417E2509F9}" type="parTrans" cxnId="{DC0D7A11-D12B-4DBB-92FB-726083A7A849}">
      <dgm:prSet/>
      <dgm:spPr/>
      <dgm:t>
        <a:bodyPr/>
        <a:lstStyle/>
        <a:p>
          <a:endParaRPr lang="en-US"/>
        </a:p>
      </dgm:t>
    </dgm:pt>
    <dgm:pt modelId="{9ECE8D01-3A9E-4C09-9D95-9AC2090553E9}" type="sibTrans" cxnId="{DC0D7A11-D12B-4DBB-92FB-726083A7A849}">
      <dgm:prSet/>
      <dgm:spPr/>
      <dgm:t>
        <a:bodyPr/>
        <a:lstStyle/>
        <a:p>
          <a:endParaRPr lang="en-US"/>
        </a:p>
      </dgm:t>
    </dgm:pt>
    <dgm:pt modelId="{C10CE625-7B6A-4FF4-9969-CA888CA7BE3E}">
      <dgm:prSet/>
      <dgm:spPr/>
      <dgm:t>
        <a:bodyPr/>
        <a:lstStyle/>
        <a:p>
          <a:r>
            <a:rPr lang="en-GB" b="1" dirty="0"/>
            <a:t>Position Statement </a:t>
          </a:r>
          <a:r>
            <a:rPr lang="en-GB" dirty="0"/>
            <a:t>– sets out purpose, model, core functions and membership of the Audit Committee.  “Expected to make best efforts to adopt these principles.”</a:t>
          </a:r>
          <a:endParaRPr lang="en-US" dirty="0"/>
        </a:p>
      </dgm:t>
    </dgm:pt>
    <dgm:pt modelId="{9DC77549-9369-43E4-8C9C-644C295EF882}" type="parTrans" cxnId="{36EC815D-F5E1-45FF-BB05-0D4E34E341AE}">
      <dgm:prSet/>
      <dgm:spPr/>
      <dgm:t>
        <a:bodyPr/>
        <a:lstStyle/>
        <a:p>
          <a:endParaRPr lang="en-GB"/>
        </a:p>
      </dgm:t>
    </dgm:pt>
    <dgm:pt modelId="{3FB10728-8279-41B0-B227-B3CD74923438}" type="sibTrans" cxnId="{36EC815D-F5E1-45FF-BB05-0D4E34E341AE}">
      <dgm:prSet/>
      <dgm:spPr/>
      <dgm:t>
        <a:bodyPr/>
        <a:lstStyle/>
        <a:p>
          <a:endParaRPr lang="en-GB"/>
        </a:p>
      </dgm:t>
    </dgm:pt>
    <dgm:pt modelId="{C0CDC77C-84B0-4F4B-B4C0-9B39D8F397E3}" type="pres">
      <dgm:prSet presAssocID="{4B0B33E2-90CC-4871-871F-E4E5E21A0BA3}" presName="linear" presStyleCnt="0">
        <dgm:presLayoutVars>
          <dgm:animLvl val="lvl"/>
          <dgm:resizeHandles val="exact"/>
        </dgm:presLayoutVars>
      </dgm:prSet>
      <dgm:spPr/>
    </dgm:pt>
    <dgm:pt modelId="{A10FCF68-6C80-49B9-A475-A915B8D5CC9A}" type="pres">
      <dgm:prSet presAssocID="{CE1A35E3-96DF-4C41-A55A-2321F75FB8C2}" presName="parentText" presStyleLbl="node1" presStyleIdx="0" presStyleCnt="3" custLinFactY="98151" custLinFactNeighborY="100000">
        <dgm:presLayoutVars>
          <dgm:chMax val="0"/>
          <dgm:bulletEnabled val="1"/>
        </dgm:presLayoutVars>
      </dgm:prSet>
      <dgm:spPr/>
    </dgm:pt>
    <dgm:pt modelId="{6778621C-4909-4C7C-809A-38D2FB5899D8}" type="pres">
      <dgm:prSet presAssocID="{41E1AB77-1787-4C4A-9338-68748B64A7AB}" presName="spacer" presStyleCnt="0"/>
      <dgm:spPr/>
    </dgm:pt>
    <dgm:pt modelId="{B507F064-DD5F-4EFC-BE44-A56B74A21402}" type="pres">
      <dgm:prSet presAssocID="{C10CE625-7B6A-4FF4-9969-CA888CA7BE3E}" presName="parentText" presStyleLbl="node1" presStyleIdx="1" presStyleCnt="3" custLinFactY="-102825" custLinFactNeighborX="-4419" custLinFactNeighborY="-200000">
        <dgm:presLayoutVars>
          <dgm:chMax val="0"/>
          <dgm:bulletEnabled val="1"/>
        </dgm:presLayoutVars>
      </dgm:prSet>
      <dgm:spPr/>
    </dgm:pt>
    <dgm:pt modelId="{5C4858A3-C00F-4684-BC31-BDC96EB28E33}" type="pres">
      <dgm:prSet presAssocID="{3FB10728-8279-41B0-B227-B3CD74923438}" presName="spacer" presStyleCnt="0"/>
      <dgm:spPr/>
    </dgm:pt>
    <dgm:pt modelId="{4D1408B1-772A-4495-A9F6-288BEA53C08E}" type="pres">
      <dgm:prSet presAssocID="{1CF33492-D060-4F91-883D-DB91B62D6B9D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DC0D7A11-D12B-4DBB-92FB-726083A7A849}" srcId="{4B0B33E2-90CC-4871-871F-E4E5E21A0BA3}" destId="{1CF33492-D060-4F91-883D-DB91B62D6B9D}" srcOrd="2" destOrd="0" parTransId="{8BAE689B-6881-4FED-B641-45417E2509F9}" sibTransId="{9ECE8D01-3A9E-4C09-9D95-9AC2090553E9}"/>
    <dgm:cxn modelId="{4B8F9B12-1807-4C03-A734-4EA160AA9311}" type="presOf" srcId="{4B0B33E2-90CC-4871-871F-E4E5E21A0BA3}" destId="{C0CDC77C-84B0-4F4B-B4C0-9B39D8F397E3}" srcOrd="0" destOrd="0" presId="urn:microsoft.com/office/officeart/2005/8/layout/vList2"/>
    <dgm:cxn modelId="{5A2F5A1E-7712-47E7-BE0B-0D4818F75A2C}" srcId="{4B0B33E2-90CC-4871-871F-E4E5E21A0BA3}" destId="{CE1A35E3-96DF-4C41-A55A-2321F75FB8C2}" srcOrd="0" destOrd="0" parTransId="{6F2A0744-071A-4E54-9ECE-816519E04100}" sibTransId="{41E1AB77-1787-4C4A-9338-68748B64A7AB}"/>
    <dgm:cxn modelId="{36EC815D-F5E1-45FF-BB05-0D4E34E341AE}" srcId="{4B0B33E2-90CC-4871-871F-E4E5E21A0BA3}" destId="{C10CE625-7B6A-4FF4-9969-CA888CA7BE3E}" srcOrd="1" destOrd="0" parTransId="{9DC77549-9369-43E4-8C9C-644C295EF882}" sibTransId="{3FB10728-8279-41B0-B227-B3CD74923438}"/>
    <dgm:cxn modelId="{39552182-1EA2-4798-BAD2-28A12D83B73E}" type="presOf" srcId="{CE1A35E3-96DF-4C41-A55A-2321F75FB8C2}" destId="{A10FCF68-6C80-49B9-A475-A915B8D5CC9A}" srcOrd="0" destOrd="0" presId="urn:microsoft.com/office/officeart/2005/8/layout/vList2"/>
    <dgm:cxn modelId="{F83BF5A0-73E4-43C3-A7D5-7BB929F63C7E}" type="presOf" srcId="{1CF33492-D060-4F91-883D-DB91B62D6B9D}" destId="{4D1408B1-772A-4495-A9F6-288BEA53C08E}" srcOrd="0" destOrd="0" presId="urn:microsoft.com/office/officeart/2005/8/layout/vList2"/>
    <dgm:cxn modelId="{E29FACC1-0A1A-4092-B761-0DE1C188D857}" type="presOf" srcId="{C10CE625-7B6A-4FF4-9969-CA888CA7BE3E}" destId="{B507F064-DD5F-4EFC-BE44-A56B74A21402}" srcOrd="0" destOrd="0" presId="urn:microsoft.com/office/officeart/2005/8/layout/vList2"/>
    <dgm:cxn modelId="{4B1EA708-B038-4A2D-B5FE-14A4E9BE9072}" type="presParOf" srcId="{C0CDC77C-84B0-4F4B-B4C0-9B39D8F397E3}" destId="{A10FCF68-6C80-49B9-A475-A915B8D5CC9A}" srcOrd="0" destOrd="0" presId="urn:microsoft.com/office/officeart/2005/8/layout/vList2"/>
    <dgm:cxn modelId="{473E25EE-1EF8-4B7C-9D29-09D7D9CBC5FF}" type="presParOf" srcId="{C0CDC77C-84B0-4F4B-B4C0-9B39D8F397E3}" destId="{6778621C-4909-4C7C-809A-38D2FB5899D8}" srcOrd="1" destOrd="0" presId="urn:microsoft.com/office/officeart/2005/8/layout/vList2"/>
    <dgm:cxn modelId="{86D7BDEB-AFCB-4633-B10C-4B1E796E9A64}" type="presParOf" srcId="{C0CDC77C-84B0-4F4B-B4C0-9B39D8F397E3}" destId="{B507F064-DD5F-4EFC-BE44-A56B74A21402}" srcOrd="2" destOrd="0" presId="urn:microsoft.com/office/officeart/2005/8/layout/vList2"/>
    <dgm:cxn modelId="{847C136B-F65D-40E4-9222-A63468E266B4}" type="presParOf" srcId="{C0CDC77C-84B0-4F4B-B4C0-9B39D8F397E3}" destId="{5C4858A3-C00F-4684-BC31-BDC96EB28E33}" srcOrd="3" destOrd="0" presId="urn:microsoft.com/office/officeart/2005/8/layout/vList2"/>
    <dgm:cxn modelId="{2F610A11-4841-4B47-823B-2781E86227FC}" type="presParOf" srcId="{C0CDC77C-84B0-4F4B-B4C0-9B39D8F397E3}" destId="{4D1408B1-772A-4495-A9F6-288BEA53C08E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CF56010-66E8-43D0-94A1-6AC92D9E72F6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7F4AC4B-0518-4B20-A646-332C689598C1}">
      <dgm:prSet/>
      <dgm:spPr/>
      <dgm:t>
        <a:bodyPr/>
        <a:lstStyle/>
        <a:p>
          <a:pPr algn="l">
            <a:defRPr cap="all"/>
          </a:pPr>
          <a:r>
            <a:rPr lang="en-GB" b="1" cap="none" baseline="0"/>
            <a:t>Maintenance of governance, risk and control arrangements</a:t>
          </a:r>
          <a:endParaRPr lang="en-US" b="1" cap="none" baseline="0"/>
        </a:p>
      </dgm:t>
    </dgm:pt>
    <dgm:pt modelId="{06579903-90CF-4837-A21D-5E0ED9DAFFE6}" type="parTrans" cxnId="{6AB0374A-1329-47BD-9B70-961C3D9B20E3}">
      <dgm:prSet/>
      <dgm:spPr/>
      <dgm:t>
        <a:bodyPr/>
        <a:lstStyle/>
        <a:p>
          <a:endParaRPr lang="en-US"/>
        </a:p>
      </dgm:t>
    </dgm:pt>
    <dgm:pt modelId="{FC399DB1-E4F8-4B96-B96A-F75EF94C4D9E}" type="sibTrans" cxnId="{6AB0374A-1329-47BD-9B70-961C3D9B20E3}">
      <dgm:prSet/>
      <dgm:spPr/>
      <dgm:t>
        <a:bodyPr/>
        <a:lstStyle/>
        <a:p>
          <a:endParaRPr lang="en-US"/>
        </a:p>
      </dgm:t>
    </dgm:pt>
    <dgm:pt modelId="{6BDC253A-D6E8-4AAE-801C-15B2055942B5}">
      <dgm:prSet/>
      <dgm:spPr/>
      <dgm:t>
        <a:bodyPr/>
        <a:lstStyle/>
        <a:p>
          <a:pPr algn="l">
            <a:defRPr cap="all"/>
          </a:pPr>
          <a:r>
            <a:rPr lang="en-GB" b="1" cap="none" baseline="0"/>
            <a:t>Financial and governance reporting</a:t>
          </a:r>
          <a:endParaRPr lang="en-US" b="1" cap="none" baseline="0"/>
        </a:p>
      </dgm:t>
    </dgm:pt>
    <dgm:pt modelId="{CBAE1DCE-C26C-4222-9787-9A8E88937A98}" type="parTrans" cxnId="{D2CD4CC0-E4EB-4518-8D8F-0B97A4A74F6F}">
      <dgm:prSet/>
      <dgm:spPr/>
      <dgm:t>
        <a:bodyPr/>
        <a:lstStyle/>
        <a:p>
          <a:endParaRPr lang="en-US"/>
        </a:p>
      </dgm:t>
    </dgm:pt>
    <dgm:pt modelId="{B44C4BFD-6029-49FE-A62C-4B9AA3B80F5A}" type="sibTrans" cxnId="{D2CD4CC0-E4EB-4518-8D8F-0B97A4A74F6F}">
      <dgm:prSet/>
      <dgm:spPr/>
      <dgm:t>
        <a:bodyPr/>
        <a:lstStyle/>
        <a:p>
          <a:endParaRPr lang="en-US"/>
        </a:p>
      </dgm:t>
    </dgm:pt>
    <dgm:pt modelId="{2574AA07-EB0F-466A-88C6-1B1C200C28D3}">
      <dgm:prSet custT="1"/>
      <dgm:spPr/>
      <dgm:t>
        <a:bodyPr/>
        <a:lstStyle/>
        <a:p>
          <a:pPr algn="l">
            <a:defRPr cap="all"/>
          </a:pPr>
          <a:r>
            <a:rPr lang="en-GB" sz="2000" b="1" cap="none" baseline="0"/>
            <a:t>Establishing appropriate and effective arrangements for audit and assurance</a:t>
          </a:r>
          <a:endParaRPr lang="en-US" sz="2000" b="1"/>
        </a:p>
      </dgm:t>
    </dgm:pt>
    <dgm:pt modelId="{A5A9BC98-333E-4BAF-9A6A-A0DBB041B853}" type="parTrans" cxnId="{0D4089C3-BC61-4E2D-AED8-A7CB3BE51E55}">
      <dgm:prSet/>
      <dgm:spPr/>
      <dgm:t>
        <a:bodyPr/>
        <a:lstStyle/>
        <a:p>
          <a:endParaRPr lang="en-US"/>
        </a:p>
      </dgm:t>
    </dgm:pt>
    <dgm:pt modelId="{876D12CA-127A-462A-86E4-D7DF8C11D524}" type="sibTrans" cxnId="{0D4089C3-BC61-4E2D-AED8-A7CB3BE51E55}">
      <dgm:prSet/>
      <dgm:spPr/>
      <dgm:t>
        <a:bodyPr/>
        <a:lstStyle/>
        <a:p>
          <a:endParaRPr lang="en-US"/>
        </a:p>
      </dgm:t>
    </dgm:pt>
    <dgm:pt modelId="{3B844F03-42BB-4D87-9463-406989411153}" type="pres">
      <dgm:prSet presAssocID="{BCF56010-66E8-43D0-94A1-6AC92D9E72F6}" presName="root" presStyleCnt="0">
        <dgm:presLayoutVars>
          <dgm:dir/>
          <dgm:resizeHandles val="exact"/>
        </dgm:presLayoutVars>
      </dgm:prSet>
      <dgm:spPr/>
    </dgm:pt>
    <dgm:pt modelId="{BE31830C-0069-4A48-ABD7-BE764AE0A9CA}" type="pres">
      <dgm:prSet presAssocID="{67F4AC4B-0518-4B20-A646-332C689598C1}" presName="compNode" presStyleCnt="0"/>
      <dgm:spPr/>
    </dgm:pt>
    <dgm:pt modelId="{4FFD2A6A-B652-4B0B-B384-81B39D4148F6}" type="pres">
      <dgm:prSet presAssocID="{67F4AC4B-0518-4B20-A646-332C689598C1}" presName="iconBgRect" presStyleLbl="bgShp" presStyleIdx="0" presStyleCnt="3"/>
      <dgm:spPr/>
    </dgm:pt>
    <dgm:pt modelId="{2F84139A-5E02-48A7-868E-8AC84C3FB78B}" type="pres">
      <dgm:prSet presAssocID="{67F4AC4B-0518-4B20-A646-332C689598C1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22CBC0EE-15CB-473D-91F4-BF90B1764BE1}" type="pres">
      <dgm:prSet presAssocID="{67F4AC4B-0518-4B20-A646-332C689598C1}" presName="spaceRect" presStyleCnt="0"/>
      <dgm:spPr/>
    </dgm:pt>
    <dgm:pt modelId="{1680005F-9405-4C9F-A905-8C99E7F71DF2}" type="pres">
      <dgm:prSet presAssocID="{67F4AC4B-0518-4B20-A646-332C689598C1}" presName="textRect" presStyleLbl="revTx" presStyleIdx="0" presStyleCnt="3">
        <dgm:presLayoutVars>
          <dgm:chMax val="1"/>
          <dgm:chPref val="1"/>
        </dgm:presLayoutVars>
      </dgm:prSet>
      <dgm:spPr/>
    </dgm:pt>
    <dgm:pt modelId="{8DC9A2AD-63B6-45EF-876A-D377A34A97D1}" type="pres">
      <dgm:prSet presAssocID="{FC399DB1-E4F8-4B96-B96A-F75EF94C4D9E}" presName="sibTrans" presStyleCnt="0"/>
      <dgm:spPr/>
    </dgm:pt>
    <dgm:pt modelId="{B5E2A7D2-A7D2-4999-BC6C-FAD9B778C3DF}" type="pres">
      <dgm:prSet presAssocID="{6BDC253A-D6E8-4AAE-801C-15B2055942B5}" presName="compNode" presStyleCnt="0"/>
      <dgm:spPr/>
    </dgm:pt>
    <dgm:pt modelId="{6BD1481C-ADD4-4E9E-8F1F-A9B07D2FEC40}" type="pres">
      <dgm:prSet presAssocID="{6BDC253A-D6E8-4AAE-801C-15B2055942B5}" presName="iconBgRect" presStyleLbl="bgShp" presStyleIdx="1" presStyleCnt="3"/>
      <dgm:spPr/>
    </dgm:pt>
    <dgm:pt modelId="{D9E9C893-FC67-4D9A-9912-7A970C024B09}" type="pres">
      <dgm:prSet presAssocID="{6BDC253A-D6E8-4AAE-801C-15B2055942B5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23C22998-29AD-4C3D-BF04-500DD3B687E5}" type="pres">
      <dgm:prSet presAssocID="{6BDC253A-D6E8-4AAE-801C-15B2055942B5}" presName="spaceRect" presStyleCnt="0"/>
      <dgm:spPr/>
    </dgm:pt>
    <dgm:pt modelId="{42CDA03C-CF8D-41D0-8B20-0FF3DF4E7C37}" type="pres">
      <dgm:prSet presAssocID="{6BDC253A-D6E8-4AAE-801C-15B2055942B5}" presName="textRect" presStyleLbl="revTx" presStyleIdx="1" presStyleCnt="3">
        <dgm:presLayoutVars>
          <dgm:chMax val="1"/>
          <dgm:chPref val="1"/>
        </dgm:presLayoutVars>
      </dgm:prSet>
      <dgm:spPr/>
    </dgm:pt>
    <dgm:pt modelId="{95BF6D0C-F676-43EF-A23D-CF35224F5BD5}" type="pres">
      <dgm:prSet presAssocID="{B44C4BFD-6029-49FE-A62C-4B9AA3B80F5A}" presName="sibTrans" presStyleCnt="0"/>
      <dgm:spPr/>
    </dgm:pt>
    <dgm:pt modelId="{AD9D6286-2295-449C-8A96-633ADE2EBBB0}" type="pres">
      <dgm:prSet presAssocID="{2574AA07-EB0F-466A-88C6-1B1C200C28D3}" presName="compNode" presStyleCnt="0"/>
      <dgm:spPr/>
    </dgm:pt>
    <dgm:pt modelId="{E6AD4BEB-9AF5-47FB-9254-79B8DAC77117}" type="pres">
      <dgm:prSet presAssocID="{2574AA07-EB0F-466A-88C6-1B1C200C28D3}" presName="iconBgRect" presStyleLbl="bgShp" presStyleIdx="2" presStyleCnt="3"/>
      <dgm:spPr/>
    </dgm:pt>
    <dgm:pt modelId="{A15609B4-A732-417E-889B-DC066B392A59}" type="pres">
      <dgm:prSet presAssocID="{2574AA07-EB0F-466A-88C6-1B1C200C28D3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238B2D66-5C1E-4A16-BE80-0ACF57AE2700}" type="pres">
      <dgm:prSet presAssocID="{2574AA07-EB0F-466A-88C6-1B1C200C28D3}" presName="spaceRect" presStyleCnt="0"/>
      <dgm:spPr/>
    </dgm:pt>
    <dgm:pt modelId="{125B375B-5613-451B-9F58-AC14D77C0504}" type="pres">
      <dgm:prSet presAssocID="{2574AA07-EB0F-466A-88C6-1B1C200C28D3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E3027F18-A1A5-49C3-8C8D-E69F4A3CDE8A}" type="presOf" srcId="{BCF56010-66E8-43D0-94A1-6AC92D9E72F6}" destId="{3B844F03-42BB-4D87-9463-406989411153}" srcOrd="0" destOrd="0" presId="urn:microsoft.com/office/officeart/2018/5/layout/IconCircleLabelList"/>
    <dgm:cxn modelId="{6AB0374A-1329-47BD-9B70-961C3D9B20E3}" srcId="{BCF56010-66E8-43D0-94A1-6AC92D9E72F6}" destId="{67F4AC4B-0518-4B20-A646-332C689598C1}" srcOrd="0" destOrd="0" parTransId="{06579903-90CF-4837-A21D-5E0ED9DAFFE6}" sibTransId="{FC399DB1-E4F8-4B96-B96A-F75EF94C4D9E}"/>
    <dgm:cxn modelId="{743C0652-8092-4DED-B319-7BFED3F92C86}" type="presOf" srcId="{2574AA07-EB0F-466A-88C6-1B1C200C28D3}" destId="{125B375B-5613-451B-9F58-AC14D77C0504}" srcOrd="0" destOrd="0" presId="urn:microsoft.com/office/officeart/2018/5/layout/IconCircleLabelList"/>
    <dgm:cxn modelId="{D2CD4CC0-E4EB-4518-8D8F-0B97A4A74F6F}" srcId="{BCF56010-66E8-43D0-94A1-6AC92D9E72F6}" destId="{6BDC253A-D6E8-4AAE-801C-15B2055942B5}" srcOrd="1" destOrd="0" parTransId="{CBAE1DCE-C26C-4222-9787-9A8E88937A98}" sibTransId="{B44C4BFD-6029-49FE-A62C-4B9AA3B80F5A}"/>
    <dgm:cxn modelId="{0D4089C3-BC61-4E2D-AED8-A7CB3BE51E55}" srcId="{BCF56010-66E8-43D0-94A1-6AC92D9E72F6}" destId="{2574AA07-EB0F-466A-88C6-1B1C200C28D3}" srcOrd="2" destOrd="0" parTransId="{A5A9BC98-333E-4BAF-9A6A-A0DBB041B853}" sibTransId="{876D12CA-127A-462A-86E4-D7DF8C11D524}"/>
    <dgm:cxn modelId="{67D74CDC-CCCE-484B-A449-4D3A568F9206}" type="presOf" srcId="{6BDC253A-D6E8-4AAE-801C-15B2055942B5}" destId="{42CDA03C-CF8D-41D0-8B20-0FF3DF4E7C37}" srcOrd="0" destOrd="0" presId="urn:microsoft.com/office/officeart/2018/5/layout/IconCircleLabelList"/>
    <dgm:cxn modelId="{641EADE1-32BF-47B9-917B-EEF97B3EFFF9}" type="presOf" srcId="{67F4AC4B-0518-4B20-A646-332C689598C1}" destId="{1680005F-9405-4C9F-A905-8C99E7F71DF2}" srcOrd="0" destOrd="0" presId="urn:microsoft.com/office/officeart/2018/5/layout/IconCircleLabelList"/>
    <dgm:cxn modelId="{1ECA27C2-17CE-41DE-8A03-3BE30FF08362}" type="presParOf" srcId="{3B844F03-42BB-4D87-9463-406989411153}" destId="{BE31830C-0069-4A48-ABD7-BE764AE0A9CA}" srcOrd="0" destOrd="0" presId="urn:microsoft.com/office/officeart/2018/5/layout/IconCircleLabelList"/>
    <dgm:cxn modelId="{D53FA9C7-6122-4783-9E59-44C7988CB520}" type="presParOf" srcId="{BE31830C-0069-4A48-ABD7-BE764AE0A9CA}" destId="{4FFD2A6A-B652-4B0B-B384-81B39D4148F6}" srcOrd="0" destOrd="0" presId="urn:microsoft.com/office/officeart/2018/5/layout/IconCircleLabelList"/>
    <dgm:cxn modelId="{6A89E2D2-F391-4372-AF02-3EA80E1A7E2D}" type="presParOf" srcId="{BE31830C-0069-4A48-ABD7-BE764AE0A9CA}" destId="{2F84139A-5E02-48A7-868E-8AC84C3FB78B}" srcOrd="1" destOrd="0" presId="urn:microsoft.com/office/officeart/2018/5/layout/IconCircleLabelList"/>
    <dgm:cxn modelId="{2020D5DB-8F84-4667-A428-2FBEC0DD7DC5}" type="presParOf" srcId="{BE31830C-0069-4A48-ABD7-BE764AE0A9CA}" destId="{22CBC0EE-15CB-473D-91F4-BF90B1764BE1}" srcOrd="2" destOrd="0" presId="urn:microsoft.com/office/officeart/2018/5/layout/IconCircleLabelList"/>
    <dgm:cxn modelId="{43F3DB05-E4C8-4D75-BF5D-6488FE45DD93}" type="presParOf" srcId="{BE31830C-0069-4A48-ABD7-BE764AE0A9CA}" destId="{1680005F-9405-4C9F-A905-8C99E7F71DF2}" srcOrd="3" destOrd="0" presId="urn:microsoft.com/office/officeart/2018/5/layout/IconCircleLabelList"/>
    <dgm:cxn modelId="{0A5CE200-1BE4-4CB9-A4A1-A3B275FEE649}" type="presParOf" srcId="{3B844F03-42BB-4D87-9463-406989411153}" destId="{8DC9A2AD-63B6-45EF-876A-D377A34A97D1}" srcOrd="1" destOrd="0" presId="urn:microsoft.com/office/officeart/2018/5/layout/IconCircleLabelList"/>
    <dgm:cxn modelId="{B515297B-01CD-45F1-B408-273B4F691873}" type="presParOf" srcId="{3B844F03-42BB-4D87-9463-406989411153}" destId="{B5E2A7D2-A7D2-4999-BC6C-FAD9B778C3DF}" srcOrd="2" destOrd="0" presId="urn:microsoft.com/office/officeart/2018/5/layout/IconCircleLabelList"/>
    <dgm:cxn modelId="{37ED98AC-489F-4007-B9E9-70CD99600314}" type="presParOf" srcId="{B5E2A7D2-A7D2-4999-BC6C-FAD9B778C3DF}" destId="{6BD1481C-ADD4-4E9E-8F1F-A9B07D2FEC40}" srcOrd="0" destOrd="0" presId="urn:microsoft.com/office/officeart/2018/5/layout/IconCircleLabelList"/>
    <dgm:cxn modelId="{0A80DD7A-DD75-4888-8D78-806F7D2BF523}" type="presParOf" srcId="{B5E2A7D2-A7D2-4999-BC6C-FAD9B778C3DF}" destId="{D9E9C893-FC67-4D9A-9912-7A970C024B09}" srcOrd="1" destOrd="0" presId="urn:microsoft.com/office/officeart/2018/5/layout/IconCircleLabelList"/>
    <dgm:cxn modelId="{6E68BD6C-D45D-4733-8486-ADA0A82E4F37}" type="presParOf" srcId="{B5E2A7D2-A7D2-4999-BC6C-FAD9B778C3DF}" destId="{23C22998-29AD-4C3D-BF04-500DD3B687E5}" srcOrd="2" destOrd="0" presId="urn:microsoft.com/office/officeart/2018/5/layout/IconCircleLabelList"/>
    <dgm:cxn modelId="{3E4C066D-7715-4091-8D10-20DC50A1C66D}" type="presParOf" srcId="{B5E2A7D2-A7D2-4999-BC6C-FAD9B778C3DF}" destId="{42CDA03C-CF8D-41D0-8B20-0FF3DF4E7C37}" srcOrd="3" destOrd="0" presId="urn:microsoft.com/office/officeart/2018/5/layout/IconCircleLabelList"/>
    <dgm:cxn modelId="{12CE9248-52ED-4EE2-9649-ED8345EC62FA}" type="presParOf" srcId="{3B844F03-42BB-4D87-9463-406989411153}" destId="{95BF6D0C-F676-43EF-A23D-CF35224F5BD5}" srcOrd="3" destOrd="0" presId="urn:microsoft.com/office/officeart/2018/5/layout/IconCircleLabelList"/>
    <dgm:cxn modelId="{DC08DD61-DCEC-42E5-BB8B-80DD747B17D6}" type="presParOf" srcId="{3B844F03-42BB-4D87-9463-406989411153}" destId="{AD9D6286-2295-449C-8A96-633ADE2EBBB0}" srcOrd="4" destOrd="0" presId="urn:microsoft.com/office/officeart/2018/5/layout/IconCircleLabelList"/>
    <dgm:cxn modelId="{2E474D97-E165-4BBD-88F9-1FBF85FD40BF}" type="presParOf" srcId="{AD9D6286-2295-449C-8A96-633ADE2EBBB0}" destId="{E6AD4BEB-9AF5-47FB-9254-79B8DAC77117}" srcOrd="0" destOrd="0" presId="urn:microsoft.com/office/officeart/2018/5/layout/IconCircleLabelList"/>
    <dgm:cxn modelId="{69B29963-BBC8-4765-A3F7-9021047F8540}" type="presParOf" srcId="{AD9D6286-2295-449C-8A96-633ADE2EBBB0}" destId="{A15609B4-A732-417E-889B-DC066B392A59}" srcOrd="1" destOrd="0" presId="urn:microsoft.com/office/officeart/2018/5/layout/IconCircleLabelList"/>
    <dgm:cxn modelId="{D766C0E1-C8B5-4835-94A0-1640C4393A54}" type="presParOf" srcId="{AD9D6286-2295-449C-8A96-633ADE2EBBB0}" destId="{238B2D66-5C1E-4A16-BE80-0ACF57AE2700}" srcOrd="2" destOrd="0" presId="urn:microsoft.com/office/officeart/2018/5/layout/IconCircleLabelList"/>
    <dgm:cxn modelId="{4BC051AA-C7B1-449A-971E-C9C9AB464CFA}" type="presParOf" srcId="{AD9D6286-2295-449C-8A96-633ADE2EBBB0}" destId="{125B375B-5613-451B-9F58-AC14D77C0504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EC28504-79AB-46A7-86CA-C8B70B052D4E}" type="doc">
      <dgm:prSet loTypeId="urn:microsoft.com/office/officeart/2005/8/layout/vList5" loCatId="list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480995C2-2824-49FC-920A-1A1E70F82375}">
      <dgm:prSet/>
      <dgm:spPr/>
      <dgm:t>
        <a:bodyPr/>
        <a:lstStyle/>
        <a:p>
          <a:r>
            <a:rPr lang="en-GB" b="1" u="none" dirty="0"/>
            <a:t>Independent Assurance</a:t>
          </a:r>
          <a:endParaRPr lang="en-US" u="none" dirty="0"/>
        </a:p>
      </dgm:t>
    </dgm:pt>
    <dgm:pt modelId="{F391B3AA-EB19-4778-8992-138052DC30E5}" type="parTrans" cxnId="{2DA08B69-4424-4F24-8499-9818BDFB4B96}">
      <dgm:prSet/>
      <dgm:spPr/>
      <dgm:t>
        <a:bodyPr/>
        <a:lstStyle/>
        <a:p>
          <a:endParaRPr lang="en-US"/>
        </a:p>
      </dgm:t>
    </dgm:pt>
    <dgm:pt modelId="{C0D473EE-8DD8-4F45-B789-CD7519969D83}" type="sibTrans" cxnId="{2DA08B69-4424-4F24-8499-9818BDFB4B96}">
      <dgm:prSet/>
      <dgm:spPr/>
      <dgm:t>
        <a:bodyPr/>
        <a:lstStyle/>
        <a:p>
          <a:endParaRPr lang="en-US"/>
        </a:p>
      </dgm:t>
    </dgm:pt>
    <dgm:pt modelId="{775D02AD-160F-4C46-A23C-2959109FEBD0}">
      <dgm:prSet custT="1"/>
      <dgm:spPr/>
      <dgm:t>
        <a:bodyPr anchor="t"/>
        <a:lstStyle/>
        <a:p>
          <a:pPr marL="144000">
            <a:lnSpc>
              <a:spcPct val="80000"/>
            </a:lnSpc>
            <a:buNone/>
          </a:pPr>
          <a:r>
            <a:rPr lang="en-GB" sz="2000" b="1" u="sng" dirty="0"/>
            <a:t>Internal Audit:</a:t>
          </a:r>
          <a:endParaRPr lang="en-US" sz="2000" b="1" dirty="0"/>
        </a:p>
      </dgm:t>
    </dgm:pt>
    <dgm:pt modelId="{705C0D28-E521-4E7C-9953-D6EBF4B77DD9}" type="parTrans" cxnId="{088CD354-6440-4EC3-9F44-4A63028B307C}">
      <dgm:prSet/>
      <dgm:spPr/>
      <dgm:t>
        <a:bodyPr/>
        <a:lstStyle/>
        <a:p>
          <a:endParaRPr lang="en-US"/>
        </a:p>
      </dgm:t>
    </dgm:pt>
    <dgm:pt modelId="{D4957575-A019-444A-B29C-A1F37BD7F1AB}" type="sibTrans" cxnId="{088CD354-6440-4EC3-9F44-4A63028B307C}">
      <dgm:prSet/>
      <dgm:spPr/>
      <dgm:t>
        <a:bodyPr/>
        <a:lstStyle/>
        <a:p>
          <a:endParaRPr lang="en-US"/>
        </a:p>
      </dgm:t>
    </dgm:pt>
    <dgm:pt modelId="{06E66EB0-17DC-4016-B07B-406D696E74E7}">
      <dgm:prSet custT="1"/>
      <dgm:spPr/>
      <dgm:t>
        <a:bodyPr anchor="t"/>
        <a:lstStyle/>
        <a:p>
          <a:pPr marL="342900">
            <a:lnSpc>
              <a:spcPct val="80000"/>
            </a:lnSpc>
          </a:pPr>
          <a:r>
            <a:rPr lang="en-GB" sz="2000" dirty="0"/>
            <a:t>Internal Audit Reports</a:t>
          </a:r>
          <a:endParaRPr lang="en-US" sz="2000" dirty="0"/>
        </a:p>
      </dgm:t>
    </dgm:pt>
    <dgm:pt modelId="{E3563C5F-BF15-4F08-838E-F4DB83B0DCEA}" type="parTrans" cxnId="{C5999312-48C5-4B43-BCA3-108295C19449}">
      <dgm:prSet/>
      <dgm:spPr/>
      <dgm:t>
        <a:bodyPr/>
        <a:lstStyle/>
        <a:p>
          <a:endParaRPr lang="en-US"/>
        </a:p>
      </dgm:t>
    </dgm:pt>
    <dgm:pt modelId="{4FB29A6D-E490-4846-949A-BF46ABE43E7A}" type="sibTrans" cxnId="{C5999312-48C5-4B43-BCA3-108295C19449}">
      <dgm:prSet/>
      <dgm:spPr/>
      <dgm:t>
        <a:bodyPr/>
        <a:lstStyle/>
        <a:p>
          <a:endParaRPr lang="en-US"/>
        </a:p>
      </dgm:t>
    </dgm:pt>
    <dgm:pt modelId="{674DC081-819D-484B-A1D9-9763FDEA5320}">
      <dgm:prSet custT="1"/>
      <dgm:spPr/>
      <dgm:t>
        <a:bodyPr anchor="t"/>
        <a:lstStyle/>
        <a:p>
          <a:pPr marL="342900">
            <a:lnSpc>
              <a:spcPct val="80000"/>
            </a:lnSpc>
          </a:pPr>
          <a:r>
            <a:rPr lang="en-GB" sz="2000" dirty="0"/>
            <a:t>Action tracking reports</a:t>
          </a:r>
          <a:endParaRPr lang="en-US" sz="2000" dirty="0"/>
        </a:p>
      </dgm:t>
    </dgm:pt>
    <dgm:pt modelId="{1AE20AE6-B8B1-4F9A-A540-CC00F08A44FE}" type="parTrans" cxnId="{A5ADC1C3-DA70-4BDE-9C95-3D1174BFC0C4}">
      <dgm:prSet/>
      <dgm:spPr/>
      <dgm:t>
        <a:bodyPr/>
        <a:lstStyle/>
        <a:p>
          <a:endParaRPr lang="en-US"/>
        </a:p>
      </dgm:t>
    </dgm:pt>
    <dgm:pt modelId="{2CE930B1-8105-436C-8708-76BE6FD2D453}" type="sibTrans" cxnId="{A5ADC1C3-DA70-4BDE-9C95-3D1174BFC0C4}">
      <dgm:prSet/>
      <dgm:spPr/>
      <dgm:t>
        <a:bodyPr/>
        <a:lstStyle/>
        <a:p>
          <a:endParaRPr lang="en-US"/>
        </a:p>
      </dgm:t>
    </dgm:pt>
    <dgm:pt modelId="{2CFC7845-6FB0-4FE3-A40E-BDB31BF945C8}">
      <dgm:prSet custT="1"/>
      <dgm:spPr/>
      <dgm:t>
        <a:bodyPr anchor="t"/>
        <a:lstStyle/>
        <a:p>
          <a:pPr marL="342900">
            <a:lnSpc>
              <a:spcPct val="80000"/>
            </a:lnSpc>
          </a:pPr>
          <a:r>
            <a:rPr lang="en-GB" sz="2000" dirty="0"/>
            <a:t>Annual IA report with annual audit opinion</a:t>
          </a:r>
          <a:endParaRPr lang="en-US" sz="2000" dirty="0"/>
        </a:p>
      </dgm:t>
    </dgm:pt>
    <dgm:pt modelId="{A2C9C374-509B-452F-9670-9DF115315F93}" type="parTrans" cxnId="{5F6E9219-6F75-4A2D-AE97-7CE323E92087}">
      <dgm:prSet/>
      <dgm:spPr/>
      <dgm:t>
        <a:bodyPr/>
        <a:lstStyle/>
        <a:p>
          <a:endParaRPr lang="en-US"/>
        </a:p>
      </dgm:t>
    </dgm:pt>
    <dgm:pt modelId="{3129D6E8-FDC6-422E-8E17-89CD380212F2}" type="sibTrans" cxnId="{5F6E9219-6F75-4A2D-AE97-7CE323E92087}">
      <dgm:prSet/>
      <dgm:spPr/>
      <dgm:t>
        <a:bodyPr/>
        <a:lstStyle/>
        <a:p>
          <a:endParaRPr lang="en-US"/>
        </a:p>
      </dgm:t>
    </dgm:pt>
    <dgm:pt modelId="{2E18B37F-3E0F-4FDC-A98D-1171010CF2E5}">
      <dgm:prSet custT="1"/>
      <dgm:spPr/>
      <dgm:t>
        <a:bodyPr anchor="t"/>
        <a:lstStyle/>
        <a:p>
          <a:pPr marL="342900">
            <a:lnSpc>
              <a:spcPct val="80000"/>
            </a:lnSpc>
          </a:pPr>
          <a:r>
            <a:rPr lang="en-GB" sz="2000" dirty="0"/>
            <a:t>Fraud and whistleblowing annual report.</a:t>
          </a:r>
          <a:endParaRPr lang="en-US" sz="2000" dirty="0"/>
        </a:p>
      </dgm:t>
    </dgm:pt>
    <dgm:pt modelId="{B9FE197B-E210-4C79-84DF-67872E2DAFFD}" type="parTrans" cxnId="{F464A3F4-9932-4BED-A254-BF758617A2D9}">
      <dgm:prSet/>
      <dgm:spPr/>
      <dgm:t>
        <a:bodyPr/>
        <a:lstStyle/>
        <a:p>
          <a:endParaRPr lang="en-US"/>
        </a:p>
      </dgm:t>
    </dgm:pt>
    <dgm:pt modelId="{2273A9F5-8E70-4609-AA89-8A638B62ACB1}" type="sibTrans" cxnId="{F464A3F4-9932-4BED-A254-BF758617A2D9}">
      <dgm:prSet/>
      <dgm:spPr/>
      <dgm:t>
        <a:bodyPr/>
        <a:lstStyle/>
        <a:p>
          <a:endParaRPr lang="en-US"/>
        </a:p>
      </dgm:t>
    </dgm:pt>
    <dgm:pt modelId="{B18D4B7B-5C89-4339-A6D8-A9D478B5250D}">
      <dgm:prSet custT="1"/>
      <dgm:spPr/>
      <dgm:t>
        <a:bodyPr anchor="t"/>
        <a:lstStyle/>
        <a:p>
          <a:pPr marL="342900">
            <a:lnSpc>
              <a:spcPct val="80000"/>
            </a:lnSpc>
          </a:pPr>
          <a:r>
            <a:rPr lang="en-GB" sz="2000" dirty="0"/>
            <a:t>Annual Report - opinion on the financial statements, report to those charged with governance</a:t>
          </a:r>
          <a:endParaRPr lang="en-US" sz="2000" dirty="0"/>
        </a:p>
      </dgm:t>
    </dgm:pt>
    <dgm:pt modelId="{A1347A71-2290-4AD4-AADA-4F30FEFBAB6E}" type="parTrans" cxnId="{298CF4B0-A07B-45C5-9201-5C93C08695E3}">
      <dgm:prSet/>
      <dgm:spPr/>
      <dgm:t>
        <a:bodyPr/>
        <a:lstStyle/>
        <a:p>
          <a:endParaRPr lang="en-US"/>
        </a:p>
      </dgm:t>
    </dgm:pt>
    <dgm:pt modelId="{B24690D4-9E4B-4B9F-917F-DE2B4E13D037}" type="sibTrans" cxnId="{298CF4B0-A07B-45C5-9201-5C93C08695E3}">
      <dgm:prSet/>
      <dgm:spPr/>
      <dgm:t>
        <a:bodyPr/>
        <a:lstStyle/>
        <a:p>
          <a:endParaRPr lang="en-US"/>
        </a:p>
      </dgm:t>
    </dgm:pt>
    <dgm:pt modelId="{B6AAB4EC-7612-4EB1-8093-57C8FF8AAAD1}">
      <dgm:prSet custT="1"/>
      <dgm:spPr/>
      <dgm:t>
        <a:bodyPr anchor="t"/>
        <a:lstStyle/>
        <a:p>
          <a:pPr marL="342900">
            <a:lnSpc>
              <a:spcPct val="80000"/>
            </a:lnSpc>
          </a:pPr>
          <a:r>
            <a:rPr lang="en-GB" sz="2000" dirty="0"/>
            <a:t>Best Value reports.</a:t>
          </a:r>
          <a:endParaRPr lang="en-US" sz="2000" dirty="0"/>
        </a:p>
      </dgm:t>
    </dgm:pt>
    <dgm:pt modelId="{19BE892C-EFBB-4CB3-AB7A-E3E1E669F20B}" type="parTrans" cxnId="{B8788892-3723-475B-B478-45E96C35CE4E}">
      <dgm:prSet/>
      <dgm:spPr/>
      <dgm:t>
        <a:bodyPr/>
        <a:lstStyle/>
        <a:p>
          <a:endParaRPr lang="en-US"/>
        </a:p>
      </dgm:t>
    </dgm:pt>
    <dgm:pt modelId="{B7E780E9-7FE7-486D-8CE5-CE37F08CB52B}" type="sibTrans" cxnId="{B8788892-3723-475B-B478-45E96C35CE4E}">
      <dgm:prSet/>
      <dgm:spPr/>
      <dgm:t>
        <a:bodyPr/>
        <a:lstStyle/>
        <a:p>
          <a:endParaRPr lang="en-US"/>
        </a:p>
      </dgm:t>
    </dgm:pt>
    <dgm:pt modelId="{53972D45-3D73-49A5-97F5-1C3CEE6EAD29}">
      <dgm:prSet custT="1"/>
      <dgm:spPr/>
      <dgm:t>
        <a:bodyPr anchor="t"/>
        <a:lstStyle/>
        <a:p>
          <a:pPr marL="171450">
            <a:lnSpc>
              <a:spcPct val="80000"/>
            </a:lnSpc>
            <a:buNone/>
          </a:pPr>
          <a:r>
            <a:rPr lang="en-GB" sz="2000" b="1" u="sng" dirty="0"/>
            <a:t>External Audit: </a:t>
          </a:r>
          <a:endParaRPr lang="en-GB" sz="2000" b="1" dirty="0"/>
        </a:p>
      </dgm:t>
    </dgm:pt>
    <dgm:pt modelId="{263A9112-31CF-484F-8EEF-AB9892703EF0}" type="parTrans" cxnId="{19C6D42B-09F3-4546-8D28-0A16983E9E36}">
      <dgm:prSet/>
      <dgm:spPr/>
      <dgm:t>
        <a:bodyPr/>
        <a:lstStyle/>
        <a:p>
          <a:endParaRPr lang="en-GB"/>
        </a:p>
      </dgm:t>
    </dgm:pt>
    <dgm:pt modelId="{24A37896-4595-46D9-A39F-57A5BBBA7786}" type="sibTrans" cxnId="{19C6D42B-09F3-4546-8D28-0A16983E9E36}">
      <dgm:prSet/>
      <dgm:spPr/>
      <dgm:t>
        <a:bodyPr/>
        <a:lstStyle/>
        <a:p>
          <a:endParaRPr lang="en-GB"/>
        </a:p>
      </dgm:t>
    </dgm:pt>
    <dgm:pt modelId="{16A38A16-9997-446D-AC68-D8A0BB300047}">
      <dgm:prSet custT="1"/>
      <dgm:spPr/>
      <dgm:t>
        <a:bodyPr anchor="t"/>
        <a:lstStyle/>
        <a:p>
          <a:pPr marL="342900">
            <a:lnSpc>
              <a:spcPct val="80000"/>
            </a:lnSpc>
          </a:pPr>
          <a:r>
            <a:rPr lang="en-GB" sz="2000" dirty="0"/>
            <a:t>Ombudsman</a:t>
          </a:r>
        </a:p>
      </dgm:t>
    </dgm:pt>
    <dgm:pt modelId="{30942F28-BE43-4903-BE16-DD9CA079D29E}" type="parTrans" cxnId="{473641C5-0161-49C2-91AE-1FD020538493}">
      <dgm:prSet/>
      <dgm:spPr/>
      <dgm:t>
        <a:bodyPr/>
        <a:lstStyle/>
        <a:p>
          <a:endParaRPr lang="en-GB"/>
        </a:p>
      </dgm:t>
    </dgm:pt>
    <dgm:pt modelId="{A940739F-298F-4151-91F0-25A835D0ADEA}" type="sibTrans" cxnId="{473641C5-0161-49C2-91AE-1FD020538493}">
      <dgm:prSet/>
      <dgm:spPr/>
      <dgm:t>
        <a:bodyPr/>
        <a:lstStyle/>
        <a:p>
          <a:endParaRPr lang="en-GB"/>
        </a:p>
      </dgm:t>
    </dgm:pt>
    <dgm:pt modelId="{1EAF7AD0-4AC8-4609-871E-ABFE35C8A4A1}">
      <dgm:prSet custT="1"/>
      <dgm:spPr/>
      <dgm:t>
        <a:bodyPr anchor="t"/>
        <a:lstStyle/>
        <a:p>
          <a:pPr marL="342900">
            <a:lnSpc>
              <a:spcPct val="80000"/>
            </a:lnSpc>
          </a:pPr>
          <a:r>
            <a:rPr lang="en-GB" sz="2000" dirty="0"/>
            <a:t>Ethical standards</a:t>
          </a:r>
        </a:p>
      </dgm:t>
    </dgm:pt>
    <dgm:pt modelId="{A168A9B7-5ABF-4239-814B-49D81DC9504E}" type="parTrans" cxnId="{2D21AD89-EE91-43DE-815A-70688357B38F}">
      <dgm:prSet/>
      <dgm:spPr/>
      <dgm:t>
        <a:bodyPr/>
        <a:lstStyle/>
        <a:p>
          <a:endParaRPr lang="en-GB"/>
        </a:p>
      </dgm:t>
    </dgm:pt>
    <dgm:pt modelId="{80861B0F-E20D-400A-86B5-E7B60F9D0892}" type="sibTrans" cxnId="{2D21AD89-EE91-43DE-815A-70688357B38F}">
      <dgm:prSet/>
      <dgm:spPr/>
      <dgm:t>
        <a:bodyPr/>
        <a:lstStyle/>
        <a:p>
          <a:endParaRPr lang="en-GB"/>
        </a:p>
      </dgm:t>
    </dgm:pt>
    <dgm:pt modelId="{AFCA7F6D-73C8-4B91-8B49-0F4C7A5F2DA3}">
      <dgm:prSet custT="1"/>
      <dgm:spPr/>
      <dgm:t>
        <a:bodyPr anchor="t"/>
        <a:lstStyle/>
        <a:p>
          <a:pPr marL="342900">
            <a:lnSpc>
              <a:spcPct val="80000"/>
            </a:lnSpc>
          </a:pPr>
          <a:r>
            <a:rPr lang="en-GB" sz="2000" dirty="0"/>
            <a:t>Other inspections reports.</a:t>
          </a:r>
        </a:p>
      </dgm:t>
    </dgm:pt>
    <dgm:pt modelId="{1C4714FA-6266-484F-8562-BBFBAA2DF233}" type="parTrans" cxnId="{637EE10A-FAD8-461C-AA78-028236D70559}">
      <dgm:prSet/>
      <dgm:spPr/>
      <dgm:t>
        <a:bodyPr/>
        <a:lstStyle/>
        <a:p>
          <a:endParaRPr lang="en-GB"/>
        </a:p>
      </dgm:t>
    </dgm:pt>
    <dgm:pt modelId="{140F1E46-F8B1-43D0-AE0D-1B468AD2CF2B}" type="sibTrans" cxnId="{637EE10A-FAD8-461C-AA78-028236D70559}">
      <dgm:prSet/>
      <dgm:spPr/>
      <dgm:t>
        <a:bodyPr/>
        <a:lstStyle/>
        <a:p>
          <a:endParaRPr lang="en-GB"/>
        </a:p>
      </dgm:t>
    </dgm:pt>
    <dgm:pt modelId="{F1369C19-9DBE-4895-949D-572AAC64EAB0}">
      <dgm:prSet/>
      <dgm:spPr/>
      <dgm:t>
        <a:bodyPr anchor="t"/>
        <a:lstStyle/>
        <a:p>
          <a:pPr marL="342900">
            <a:lnSpc>
              <a:spcPct val="90000"/>
            </a:lnSpc>
          </a:pPr>
          <a:endParaRPr lang="en-GB" sz="1700" dirty="0"/>
        </a:p>
      </dgm:t>
    </dgm:pt>
    <dgm:pt modelId="{DF02A66E-4C3C-4230-8999-0AED49EAB4A3}" type="parTrans" cxnId="{F929C27F-85C9-4EA0-A610-412FBAB8FA9B}">
      <dgm:prSet/>
      <dgm:spPr/>
      <dgm:t>
        <a:bodyPr/>
        <a:lstStyle/>
        <a:p>
          <a:endParaRPr lang="en-GB"/>
        </a:p>
      </dgm:t>
    </dgm:pt>
    <dgm:pt modelId="{A4C65BEF-09E9-46C7-86D4-74812BC7F886}" type="sibTrans" cxnId="{F929C27F-85C9-4EA0-A610-412FBAB8FA9B}">
      <dgm:prSet/>
      <dgm:spPr/>
      <dgm:t>
        <a:bodyPr/>
        <a:lstStyle/>
        <a:p>
          <a:endParaRPr lang="en-GB"/>
        </a:p>
      </dgm:t>
    </dgm:pt>
    <dgm:pt modelId="{49216F09-0419-460A-A779-914505F5C15B}">
      <dgm:prSet custT="1"/>
      <dgm:spPr/>
      <dgm:t>
        <a:bodyPr anchor="t"/>
        <a:lstStyle/>
        <a:p>
          <a:pPr marL="0">
            <a:lnSpc>
              <a:spcPct val="80000"/>
            </a:lnSpc>
            <a:buNone/>
          </a:pPr>
          <a:r>
            <a:rPr lang="en-GB" sz="2000" b="1" u="sng" dirty="0"/>
            <a:t>Reports from external organisations: </a:t>
          </a:r>
          <a:endParaRPr lang="en-US" sz="2000" b="1" dirty="0"/>
        </a:p>
      </dgm:t>
    </dgm:pt>
    <dgm:pt modelId="{697D80D0-EA48-435F-B918-B820005940D8}" type="parTrans" cxnId="{1593C712-2F87-4AB7-9386-0430933D7647}">
      <dgm:prSet/>
      <dgm:spPr/>
      <dgm:t>
        <a:bodyPr/>
        <a:lstStyle/>
        <a:p>
          <a:endParaRPr lang="en-GB"/>
        </a:p>
      </dgm:t>
    </dgm:pt>
    <dgm:pt modelId="{BCA28F9B-9FF7-4E91-BBCD-5A5F1CD1BB91}" type="sibTrans" cxnId="{1593C712-2F87-4AB7-9386-0430933D7647}">
      <dgm:prSet/>
      <dgm:spPr/>
      <dgm:t>
        <a:bodyPr/>
        <a:lstStyle/>
        <a:p>
          <a:endParaRPr lang="en-GB"/>
        </a:p>
      </dgm:t>
    </dgm:pt>
    <dgm:pt modelId="{9389348B-FD4F-46FC-891D-C280B66FE75E}">
      <dgm:prSet custT="1"/>
      <dgm:spPr/>
      <dgm:t>
        <a:bodyPr anchor="t"/>
        <a:lstStyle/>
        <a:p>
          <a:pPr marL="342900">
            <a:lnSpc>
              <a:spcPct val="80000"/>
            </a:lnSpc>
          </a:pPr>
          <a:endParaRPr lang="en-US" sz="2000" dirty="0"/>
        </a:p>
      </dgm:t>
    </dgm:pt>
    <dgm:pt modelId="{894101D2-5506-4255-BCD0-E1001BB2166C}" type="parTrans" cxnId="{01134700-0977-411A-AAF0-027F614EB109}">
      <dgm:prSet/>
      <dgm:spPr/>
      <dgm:t>
        <a:bodyPr/>
        <a:lstStyle/>
        <a:p>
          <a:endParaRPr lang="en-GB"/>
        </a:p>
      </dgm:t>
    </dgm:pt>
    <dgm:pt modelId="{9CAFA6EC-AC84-44E5-88E1-9B8DD213E392}" type="sibTrans" cxnId="{01134700-0977-411A-AAF0-027F614EB109}">
      <dgm:prSet/>
      <dgm:spPr/>
      <dgm:t>
        <a:bodyPr/>
        <a:lstStyle/>
        <a:p>
          <a:endParaRPr lang="en-GB"/>
        </a:p>
      </dgm:t>
    </dgm:pt>
    <dgm:pt modelId="{3E895A27-A3E7-4A3E-B680-4E57CC599BBA}">
      <dgm:prSet custT="1"/>
      <dgm:spPr/>
      <dgm:t>
        <a:bodyPr anchor="t"/>
        <a:lstStyle/>
        <a:p>
          <a:pPr marL="342900">
            <a:lnSpc>
              <a:spcPct val="80000"/>
            </a:lnSpc>
          </a:pPr>
          <a:endParaRPr lang="en-US" sz="2000" dirty="0"/>
        </a:p>
      </dgm:t>
    </dgm:pt>
    <dgm:pt modelId="{065A9E03-97F6-48E1-8261-C9F6DE036206}" type="parTrans" cxnId="{7E5A65C6-3E01-47E4-8525-177D0DE7F0B7}">
      <dgm:prSet/>
      <dgm:spPr/>
      <dgm:t>
        <a:bodyPr/>
        <a:lstStyle/>
        <a:p>
          <a:endParaRPr lang="en-GB"/>
        </a:p>
      </dgm:t>
    </dgm:pt>
    <dgm:pt modelId="{9314C63A-E034-4247-96D3-33B41B2290F6}" type="sibTrans" cxnId="{7E5A65C6-3E01-47E4-8525-177D0DE7F0B7}">
      <dgm:prSet/>
      <dgm:spPr/>
      <dgm:t>
        <a:bodyPr/>
        <a:lstStyle/>
        <a:p>
          <a:endParaRPr lang="en-GB"/>
        </a:p>
      </dgm:t>
    </dgm:pt>
    <dgm:pt modelId="{F250EAF5-2065-4D21-8639-E6710B13E54D}" type="pres">
      <dgm:prSet presAssocID="{7EC28504-79AB-46A7-86CA-C8B70B052D4E}" presName="Name0" presStyleCnt="0">
        <dgm:presLayoutVars>
          <dgm:dir/>
          <dgm:animLvl val="lvl"/>
          <dgm:resizeHandles val="exact"/>
        </dgm:presLayoutVars>
      </dgm:prSet>
      <dgm:spPr/>
    </dgm:pt>
    <dgm:pt modelId="{E8E2E524-4A21-4D7D-B07E-96CF8093DB87}" type="pres">
      <dgm:prSet presAssocID="{480995C2-2824-49FC-920A-1A1E70F82375}" presName="linNode" presStyleCnt="0"/>
      <dgm:spPr/>
    </dgm:pt>
    <dgm:pt modelId="{69F8C819-2F20-4AB1-9AD6-0027DCDE3053}" type="pres">
      <dgm:prSet presAssocID="{480995C2-2824-49FC-920A-1A1E70F82375}" presName="parentText" presStyleLbl="node1" presStyleIdx="0" presStyleCnt="1" custLinFactX="-13890" custLinFactNeighborX="-100000" custLinFactNeighborY="-190">
        <dgm:presLayoutVars>
          <dgm:chMax val="1"/>
          <dgm:bulletEnabled val="1"/>
        </dgm:presLayoutVars>
      </dgm:prSet>
      <dgm:spPr/>
    </dgm:pt>
    <dgm:pt modelId="{8A7D401A-2931-4660-8D4B-79F228562659}" type="pres">
      <dgm:prSet presAssocID="{480995C2-2824-49FC-920A-1A1E70F82375}" presName="descendantText" presStyleLbl="alignAccFollowNode1" presStyleIdx="0" presStyleCnt="1" custScaleX="205135" custScaleY="125000" custLinFactNeighborY="-5048">
        <dgm:presLayoutVars>
          <dgm:bulletEnabled val="1"/>
        </dgm:presLayoutVars>
      </dgm:prSet>
      <dgm:spPr/>
    </dgm:pt>
  </dgm:ptLst>
  <dgm:cxnLst>
    <dgm:cxn modelId="{01134700-0977-411A-AAF0-027F614EB109}" srcId="{480995C2-2824-49FC-920A-1A1E70F82375}" destId="{9389348B-FD4F-46FC-891D-C280B66FE75E}" srcOrd="1" destOrd="0" parTransId="{894101D2-5506-4255-BCD0-E1001BB2166C}" sibTransId="{9CAFA6EC-AC84-44E5-88E1-9B8DD213E392}"/>
    <dgm:cxn modelId="{637EE10A-FAD8-461C-AA78-028236D70559}" srcId="{53972D45-3D73-49A5-97F5-1C3CEE6EAD29}" destId="{AFCA7F6D-73C8-4B91-8B49-0F4C7A5F2DA3}" srcOrd="6" destOrd="0" parTransId="{1C4714FA-6266-484F-8562-BBFBAA2DF233}" sibTransId="{140F1E46-F8B1-43D0-AE0D-1B468AD2CF2B}"/>
    <dgm:cxn modelId="{C5999312-48C5-4B43-BCA3-108295C19449}" srcId="{775D02AD-160F-4C46-A23C-2959109FEBD0}" destId="{06E66EB0-17DC-4016-B07B-406D696E74E7}" srcOrd="0" destOrd="0" parTransId="{E3563C5F-BF15-4F08-838E-F4DB83B0DCEA}" sibTransId="{4FB29A6D-E490-4846-949A-BF46ABE43E7A}"/>
    <dgm:cxn modelId="{1593C712-2F87-4AB7-9386-0430933D7647}" srcId="{53972D45-3D73-49A5-97F5-1C3CEE6EAD29}" destId="{49216F09-0419-460A-A779-914505F5C15B}" srcOrd="3" destOrd="0" parTransId="{697D80D0-EA48-435F-B918-B820005940D8}" sibTransId="{BCA28F9B-9FF7-4E91-BBCD-5A5F1CD1BB91}"/>
    <dgm:cxn modelId="{5F6E9219-6F75-4A2D-AE97-7CE323E92087}" srcId="{775D02AD-160F-4C46-A23C-2959109FEBD0}" destId="{2CFC7845-6FB0-4FE3-A40E-BDB31BF945C8}" srcOrd="2" destOrd="0" parTransId="{A2C9C374-509B-452F-9670-9DF115315F93}" sibTransId="{3129D6E8-FDC6-422E-8E17-89CD380212F2}"/>
    <dgm:cxn modelId="{19C6D42B-09F3-4546-8D28-0A16983E9E36}" srcId="{480995C2-2824-49FC-920A-1A1E70F82375}" destId="{53972D45-3D73-49A5-97F5-1C3CEE6EAD29}" srcOrd="2" destOrd="0" parTransId="{263A9112-31CF-484F-8EEF-AB9892703EF0}" sibTransId="{24A37896-4595-46D9-A39F-57A5BBBA7786}"/>
    <dgm:cxn modelId="{17BB1E31-BC96-4D9D-A4DE-EF259D4AABF9}" type="presOf" srcId="{1EAF7AD0-4AC8-4609-871E-ABFE35C8A4A1}" destId="{8A7D401A-2931-4660-8D4B-79F228562659}" srcOrd="0" destOrd="12" presId="urn:microsoft.com/office/officeart/2005/8/layout/vList5"/>
    <dgm:cxn modelId="{0643C634-F718-44E4-8A33-2CCD777084D0}" type="presOf" srcId="{775D02AD-160F-4C46-A23C-2959109FEBD0}" destId="{8A7D401A-2931-4660-8D4B-79F228562659}" srcOrd="0" destOrd="0" presId="urn:microsoft.com/office/officeart/2005/8/layout/vList5"/>
    <dgm:cxn modelId="{0053B847-5A39-4A66-A0B2-093701677BE4}" type="presOf" srcId="{9389348B-FD4F-46FC-891D-C280B66FE75E}" destId="{8A7D401A-2931-4660-8D4B-79F228562659}" srcOrd="0" destOrd="5" presId="urn:microsoft.com/office/officeart/2005/8/layout/vList5"/>
    <dgm:cxn modelId="{2DA08B69-4424-4F24-8499-9818BDFB4B96}" srcId="{7EC28504-79AB-46A7-86CA-C8B70B052D4E}" destId="{480995C2-2824-49FC-920A-1A1E70F82375}" srcOrd="0" destOrd="0" parTransId="{F391B3AA-EB19-4778-8992-138052DC30E5}" sibTransId="{C0D473EE-8DD8-4F45-B789-CD7519969D83}"/>
    <dgm:cxn modelId="{9C88164A-041B-4FCC-A363-65AA2864C91E}" type="presOf" srcId="{53972D45-3D73-49A5-97F5-1C3CEE6EAD29}" destId="{8A7D401A-2931-4660-8D4B-79F228562659}" srcOrd="0" destOrd="6" presId="urn:microsoft.com/office/officeart/2005/8/layout/vList5"/>
    <dgm:cxn modelId="{BB134B4C-22C3-4D39-B4C4-C6F6D2814DF4}" type="presOf" srcId="{480995C2-2824-49FC-920A-1A1E70F82375}" destId="{69F8C819-2F20-4AB1-9AD6-0027DCDE3053}" srcOrd="0" destOrd="0" presId="urn:microsoft.com/office/officeart/2005/8/layout/vList5"/>
    <dgm:cxn modelId="{BAF9114D-F49E-49AC-9834-04C4033B4DE4}" type="presOf" srcId="{AFCA7F6D-73C8-4B91-8B49-0F4C7A5F2DA3}" destId="{8A7D401A-2931-4660-8D4B-79F228562659}" srcOrd="0" destOrd="13" presId="urn:microsoft.com/office/officeart/2005/8/layout/vList5"/>
    <dgm:cxn modelId="{088CD354-6440-4EC3-9F44-4A63028B307C}" srcId="{480995C2-2824-49FC-920A-1A1E70F82375}" destId="{775D02AD-160F-4C46-A23C-2959109FEBD0}" srcOrd="0" destOrd="0" parTransId="{705C0D28-E521-4E7C-9953-D6EBF4B77DD9}" sibTransId="{D4957575-A019-444A-B29C-A1F37BD7F1AB}"/>
    <dgm:cxn modelId="{4D93F27E-DA26-40B2-891D-F925748FD80A}" type="presOf" srcId="{674DC081-819D-484B-A1D9-9763FDEA5320}" destId="{8A7D401A-2931-4660-8D4B-79F228562659}" srcOrd="0" destOrd="2" presId="urn:microsoft.com/office/officeart/2005/8/layout/vList5"/>
    <dgm:cxn modelId="{F929C27F-85C9-4EA0-A610-412FBAB8FA9B}" srcId="{53972D45-3D73-49A5-97F5-1C3CEE6EAD29}" destId="{F1369C19-9DBE-4895-949D-572AAC64EAB0}" srcOrd="7" destOrd="0" parTransId="{DF02A66E-4C3C-4230-8999-0AED49EAB4A3}" sibTransId="{A4C65BEF-09E9-46C7-86D4-74812BC7F886}"/>
    <dgm:cxn modelId="{2D21AD89-EE91-43DE-815A-70688357B38F}" srcId="{53972D45-3D73-49A5-97F5-1C3CEE6EAD29}" destId="{1EAF7AD0-4AC8-4609-871E-ABFE35C8A4A1}" srcOrd="5" destOrd="0" parTransId="{A168A9B7-5ABF-4239-814B-49D81DC9504E}" sibTransId="{80861B0F-E20D-400A-86B5-E7B60F9D0892}"/>
    <dgm:cxn modelId="{C4ADCC8B-BA0B-4FF9-9D77-26FD1AFF1755}" type="presOf" srcId="{2E18B37F-3E0F-4FDC-A98D-1171010CF2E5}" destId="{8A7D401A-2931-4660-8D4B-79F228562659}" srcOrd="0" destOrd="4" presId="urn:microsoft.com/office/officeart/2005/8/layout/vList5"/>
    <dgm:cxn modelId="{F373698E-5407-4CAA-8225-312FC98C0E4B}" type="presOf" srcId="{B6AAB4EC-7612-4EB1-8093-57C8FF8AAAD1}" destId="{8A7D401A-2931-4660-8D4B-79F228562659}" srcOrd="0" destOrd="8" presId="urn:microsoft.com/office/officeart/2005/8/layout/vList5"/>
    <dgm:cxn modelId="{B8788892-3723-475B-B478-45E96C35CE4E}" srcId="{53972D45-3D73-49A5-97F5-1C3CEE6EAD29}" destId="{B6AAB4EC-7612-4EB1-8093-57C8FF8AAAD1}" srcOrd="1" destOrd="0" parTransId="{19BE892C-EFBB-4CB3-AB7A-E3E1E669F20B}" sibTransId="{B7E780E9-7FE7-486D-8CE5-CE37F08CB52B}"/>
    <dgm:cxn modelId="{0138C1AF-5CFB-404E-B8DA-05A7889D0B5C}" type="presOf" srcId="{16A38A16-9997-446D-AC68-D8A0BB300047}" destId="{8A7D401A-2931-4660-8D4B-79F228562659}" srcOrd="0" destOrd="11" presId="urn:microsoft.com/office/officeart/2005/8/layout/vList5"/>
    <dgm:cxn modelId="{298CF4B0-A07B-45C5-9201-5C93C08695E3}" srcId="{53972D45-3D73-49A5-97F5-1C3CEE6EAD29}" destId="{B18D4B7B-5C89-4339-A6D8-A9D478B5250D}" srcOrd="0" destOrd="0" parTransId="{A1347A71-2290-4AD4-AADA-4F30FEFBAB6E}" sibTransId="{B24690D4-9E4B-4B9F-917F-DE2B4E13D037}"/>
    <dgm:cxn modelId="{274633BB-EACA-4E84-91DA-CA13E3E8589E}" type="presOf" srcId="{3E895A27-A3E7-4A3E-B680-4E57CC599BBA}" destId="{8A7D401A-2931-4660-8D4B-79F228562659}" srcOrd="0" destOrd="9" presId="urn:microsoft.com/office/officeart/2005/8/layout/vList5"/>
    <dgm:cxn modelId="{A5ADC1C3-DA70-4BDE-9C95-3D1174BFC0C4}" srcId="{775D02AD-160F-4C46-A23C-2959109FEBD0}" destId="{674DC081-819D-484B-A1D9-9763FDEA5320}" srcOrd="1" destOrd="0" parTransId="{1AE20AE6-B8B1-4F9A-A540-CC00F08A44FE}" sibTransId="{2CE930B1-8105-436C-8708-76BE6FD2D453}"/>
    <dgm:cxn modelId="{473641C5-0161-49C2-91AE-1FD020538493}" srcId="{53972D45-3D73-49A5-97F5-1C3CEE6EAD29}" destId="{16A38A16-9997-446D-AC68-D8A0BB300047}" srcOrd="4" destOrd="0" parTransId="{30942F28-BE43-4903-BE16-DD9CA079D29E}" sibTransId="{A940739F-298F-4151-91F0-25A835D0ADEA}"/>
    <dgm:cxn modelId="{7E5A65C6-3E01-47E4-8525-177D0DE7F0B7}" srcId="{53972D45-3D73-49A5-97F5-1C3CEE6EAD29}" destId="{3E895A27-A3E7-4A3E-B680-4E57CC599BBA}" srcOrd="2" destOrd="0" parTransId="{065A9E03-97F6-48E1-8261-C9F6DE036206}" sibTransId="{9314C63A-E034-4247-96D3-33B41B2290F6}"/>
    <dgm:cxn modelId="{FC7BACD4-B0A4-428B-B406-61559B440E75}" type="presOf" srcId="{2CFC7845-6FB0-4FE3-A40E-BDB31BF945C8}" destId="{8A7D401A-2931-4660-8D4B-79F228562659}" srcOrd="0" destOrd="3" presId="urn:microsoft.com/office/officeart/2005/8/layout/vList5"/>
    <dgm:cxn modelId="{E6DE57D5-6017-4EEA-990E-E41AD3EC6F8D}" type="presOf" srcId="{B18D4B7B-5C89-4339-A6D8-A9D478B5250D}" destId="{8A7D401A-2931-4660-8D4B-79F228562659}" srcOrd="0" destOrd="7" presId="urn:microsoft.com/office/officeart/2005/8/layout/vList5"/>
    <dgm:cxn modelId="{0BB979DD-81B3-43A3-AB2D-70773565F116}" type="presOf" srcId="{49216F09-0419-460A-A779-914505F5C15B}" destId="{8A7D401A-2931-4660-8D4B-79F228562659}" srcOrd="0" destOrd="10" presId="urn:microsoft.com/office/officeart/2005/8/layout/vList5"/>
    <dgm:cxn modelId="{5F4089DD-B732-4B50-B53A-AE58B342BA36}" type="presOf" srcId="{06E66EB0-17DC-4016-B07B-406D696E74E7}" destId="{8A7D401A-2931-4660-8D4B-79F228562659}" srcOrd="0" destOrd="1" presId="urn:microsoft.com/office/officeart/2005/8/layout/vList5"/>
    <dgm:cxn modelId="{9637A9DE-4FBF-4C01-BED4-F2672C65A3A9}" type="presOf" srcId="{7EC28504-79AB-46A7-86CA-C8B70B052D4E}" destId="{F250EAF5-2065-4D21-8639-E6710B13E54D}" srcOrd="0" destOrd="0" presId="urn:microsoft.com/office/officeart/2005/8/layout/vList5"/>
    <dgm:cxn modelId="{1D4280EF-DBEA-4F5F-AB78-31186B52383F}" type="presOf" srcId="{F1369C19-9DBE-4895-949D-572AAC64EAB0}" destId="{8A7D401A-2931-4660-8D4B-79F228562659}" srcOrd="0" destOrd="14" presId="urn:microsoft.com/office/officeart/2005/8/layout/vList5"/>
    <dgm:cxn modelId="{F464A3F4-9932-4BED-A254-BF758617A2D9}" srcId="{775D02AD-160F-4C46-A23C-2959109FEBD0}" destId="{2E18B37F-3E0F-4FDC-A98D-1171010CF2E5}" srcOrd="3" destOrd="0" parTransId="{B9FE197B-E210-4C79-84DF-67872E2DAFFD}" sibTransId="{2273A9F5-8E70-4609-AA89-8A638B62ACB1}"/>
    <dgm:cxn modelId="{43731A2E-39EB-428C-B556-293BE01DCE03}" type="presParOf" srcId="{F250EAF5-2065-4D21-8639-E6710B13E54D}" destId="{E8E2E524-4A21-4D7D-B07E-96CF8093DB87}" srcOrd="0" destOrd="0" presId="urn:microsoft.com/office/officeart/2005/8/layout/vList5"/>
    <dgm:cxn modelId="{0A775627-DD34-422E-9146-39D68F3B2316}" type="presParOf" srcId="{E8E2E524-4A21-4D7D-B07E-96CF8093DB87}" destId="{69F8C819-2F20-4AB1-9AD6-0027DCDE3053}" srcOrd="0" destOrd="0" presId="urn:microsoft.com/office/officeart/2005/8/layout/vList5"/>
    <dgm:cxn modelId="{C34CAB5D-256A-4C6A-8E03-D28D06650491}" type="presParOf" srcId="{E8E2E524-4A21-4D7D-B07E-96CF8093DB87}" destId="{8A7D401A-2931-4660-8D4B-79F22856265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7B41711-1CAD-4FA3-8DB5-B7CE148DCF4C}" type="doc">
      <dgm:prSet loTypeId="urn:microsoft.com/office/officeart/2005/8/layout/list1" loCatId="list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E112784-489C-49D6-918C-DB0B72313897}">
      <dgm:prSet/>
      <dgm:spPr/>
      <dgm:t>
        <a:bodyPr/>
        <a:lstStyle/>
        <a:p>
          <a:r>
            <a:rPr lang="en-GB" b="1" u="none" dirty="0"/>
            <a:t>Management Assurances</a:t>
          </a:r>
          <a:endParaRPr lang="en-US" u="none" dirty="0"/>
        </a:p>
      </dgm:t>
    </dgm:pt>
    <dgm:pt modelId="{27C9846F-BEEF-42CB-B7DD-DE90A32F9C2F}" type="parTrans" cxnId="{DA9B3B30-90B2-4CE3-8E01-398D16536CE5}">
      <dgm:prSet/>
      <dgm:spPr/>
      <dgm:t>
        <a:bodyPr/>
        <a:lstStyle/>
        <a:p>
          <a:endParaRPr lang="en-US"/>
        </a:p>
      </dgm:t>
    </dgm:pt>
    <dgm:pt modelId="{B8A98930-1AB2-4D82-8A6B-B69546440254}" type="sibTrans" cxnId="{DA9B3B30-90B2-4CE3-8E01-398D16536CE5}">
      <dgm:prSet/>
      <dgm:spPr/>
      <dgm:t>
        <a:bodyPr/>
        <a:lstStyle/>
        <a:p>
          <a:endParaRPr lang="en-US"/>
        </a:p>
      </dgm:t>
    </dgm:pt>
    <dgm:pt modelId="{14DF2BE6-DDBB-4798-A0B7-B40D4C10DEFE}">
      <dgm:prSet/>
      <dgm:spPr/>
      <dgm:t>
        <a:bodyPr/>
        <a:lstStyle/>
        <a:p>
          <a:pPr marL="0">
            <a:buNone/>
          </a:pPr>
          <a:r>
            <a:rPr lang="en-GB" dirty="0"/>
            <a:t>Annual assurance from Section 95 Officer.</a:t>
          </a:r>
          <a:endParaRPr lang="en-US" dirty="0"/>
        </a:p>
      </dgm:t>
    </dgm:pt>
    <dgm:pt modelId="{5A04C10F-A487-4FC8-9307-0A44CF751171}" type="parTrans" cxnId="{254438B1-19F2-46E3-AC94-41B6698BFB22}">
      <dgm:prSet/>
      <dgm:spPr/>
      <dgm:t>
        <a:bodyPr/>
        <a:lstStyle/>
        <a:p>
          <a:endParaRPr lang="en-US"/>
        </a:p>
      </dgm:t>
    </dgm:pt>
    <dgm:pt modelId="{3B7A787E-FBB8-46B2-9AE4-9C7749F4383A}" type="sibTrans" cxnId="{254438B1-19F2-46E3-AC94-41B6698BFB22}">
      <dgm:prSet/>
      <dgm:spPr/>
      <dgm:t>
        <a:bodyPr/>
        <a:lstStyle/>
        <a:p>
          <a:endParaRPr lang="en-US"/>
        </a:p>
      </dgm:t>
    </dgm:pt>
    <dgm:pt modelId="{7DE898AC-CF27-4B7B-A5B0-C368E36D0C22}">
      <dgm:prSet/>
      <dgm:spPr/>
      <dgm:t>
        <a:bodyPr/>
        <a:lstStyle/>
        <a:p>
          <a:pPr marL="0">
            <a:buNone/>
          </a:pPr>
          <a:r>
            <a:rPr lang="en-GB" dirty="0"/>
            <a:t>Management update reports on audit actions</a:t>
          </a:r>
          <a:endParaRPr lang="en-US" dirty="0"/>
        </a:p>
      </dgm:t>
    </dgm:pt>
    <dgm:pt modelId="{C4A31B46-F1B2-4A29-B993-5A459E42A3C1}" type="parTrans" cxnId="{E1A1C2A0-5E9A-48CF-8ADB-098D82C1E29F}">
      <dgm:prSet/>
      <dgm:spPr/>
      <dgm:t>
        <a:bodyPr/>
        <a:lstStyle/>
        <a:p>
          <a:endParaRPr lang="en-GB"/>
        </a:p>
      </dgm:t>
    </dgm:pt>
    <dgm:pt modelId="{2F764B78-E846-481D-B6C2-21B9120CAD2D}" type="sibTrans" cxnId="{E1A1C2A0-5E9A-48CF-8ADB-098D82C1E29F}">
      <dgm:prSet/>
      <dgm:spPr/>
      <dgm:t>
        <a:bodyPr/>
        <a:lstStyle/>
        <a:p>
          <a:endParaRPr lang="en-GB"/>
        </a:p>
      </dgm:t>
    </dgm:pt>
    <dgm:pt modelId="{E9252C48-1F33-46AE-98C1-90EBC61BE6FE}">
      <dgm:prSet/>
      <dgm:spPr/>
      <dgm:t>
        <a:bodyPr/>
        <a:lstStyle/>
        <a:p>
          <a:pPr marL="0">
            <a:buNone/>
          </a:pPr>
          <a:r>
            <a:rPr lang="en-GB" dirty="0"/>
            <a:t>Annual Code of Corporate Governance</a:t>
          </a:r>
          <a:endParaRPr lang="en-US" dirty="0"/>
        </a:p>
      </dgm:t>
    </dgm:pt>
    <dgm:pt modelId="{858A98C8-1EA6-43DB-9350-A4694E933E6D}" type="parTrans" cxnId="{60A11737-58D8-4596-AC1F-0C5724BE2E66}">
      <dgm:prSet/>
      <dgm:spPr/>
      <dgm:t>
        <a:bodyPr/>
        <a:lstStyle/>
        <a:p>
          <a:endParaRPr lang="en-GB"/>
        </a:p>
      </dgm:t>
    </dgm:pt>
    <dgm:pt modelId="{0824196E-13F9-40D0-8D07-F8AA2F7BD7FE}" type="sibTrans" cxnId="{60A11737-58D8-4596-AC1F-0C5724BE2E66}">
      <dgm:prSet/>
      <dgm:spPr/>
      <dgm:t>
        <a:bodyPr/>
        <a:lstStyle/>
        <a:p>
          <a:endParaRPr lang="en-GB"/>
        </a:p>
      </dgm:t>
    </dgm:pt>
    <dgm:pt modelId="{BFDF9229-EB13-42A9-B1CB-7691659E9F03}">
      <dgm:prSet/>
      <dgm:spPr/>
      <dgm:t>
        <a:bodyPr/>
        <a:lstStyle/>
        <a:p>
          <a:pPr marL="0">
            <a:buNone/>
          </a:pPr>
          <a:r>
            <a:rPr lang="en-GB" dirty="0"/>
            <a:t>Risk Management update reports</a:t>
          </a:r>
        </a:p>
      </dgm:t>
    </dgm:pt>
    <dgm:pt modelId="{EFE11485-5B39-4D1D-BC6C-9FC6195E9D53}" type="parTrans" cxnId="{A9AE1714-FEFB-45A6-A8EC-611D59E2A77D}">
      <dgm:prSet/>
      <dgm:spPr/>
      <dgm:t>
        <a:bodyPr/>
        <a:lstStyle/>
        <a:p>
          <a:endParaRPr lang="en-GB"/>
        </a:p>
      </dgm:t>
    </dgm:pt>
    <dgm:pt modelId="{2BE5E74C-ECF7-4E78-BEDC-9A7ECCE8A14F}" type="sibTrans" cxnId="{A9AE1714-FEFB-45A6-A8EC-611D59E2A77D}">
      <dgm:prSet/>
      <dgm:spPr/>
      <dgm:t>
        <a:bodyPr/>
        <a:lstStyle/>
        <a:p>
          <a:endParaRPr lang="en-GB"/>
        </a:p>
      </dgm:t>
    </dgm:pt>
    <dgm:pt modelId="{B423EB06-C2B3-4E00-ACEF-5274752F4053}" type="pres">
      <dgm:prSet presAssocID="{97B41711-1CAD-4FA3-8DB5-B7CE148DCF4C}" presName="linear" presStyleCnt="0">
        <dgm:presLayoutVars>
          <dgm:dir/>
          <dgm:animLvl val="lvl"/>
          <dgm:resizeHandles val="exact"/>
        </dgm:presLayoutVars>
      </dgm:prSet>
      <dgm:spPr/>
    </dgm:pt>
    <dgm:pt modelId="{4A75A549-00E8-43B2-907F-A5E2951369F8}" type="pres">
      <dgm:prSet presAssocID="{6E112784-489C-49D6-918C-DB0B72313897}" presName="parentLin" presStyleCnt="0"/>
      <dgm:spPr/>
    </dgm:pt>
    <dgm:pt modelId="{D57FCF41-FC84-4DE4-BEAC-ECF86C0E516D}" type="pres">
      <dgm:prSet presAssocID="{6E112784-489C-49D6-918C-DB0B72313897}" presName="parentLeftMargin" presStyleLbl="node1" presStyleIdx="0" presStyleCnt="1"/>
      <dgm:spPr/>
    </dgm:pt>
    <dgm:pt modelId="{97B9B313-420A-4FF4-9D4F-4B080343F9D8}" type="pres">
      <dgm:prSet presAssocID="{6E112784-489C-49D6-918C-DB0B72313897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DAB4AEB2-9C62-41DA-AB3E-5AEC61D39EA3}" type="pres">
      <dgm:prSet presAssocID="{6E112784-489C-49D6-918C-DB0B72313897}" presName="negativeSpace" presStyleCnt="0"/>
      <dgm:spPr/>
    </dgm:pt>
    <dgm:pt modelId="{01F350A8-66BB-414E-8757-5E36CB4028CF}" type="pres">
      <dgm:prSet presAssocID="{6E112784-489C-49D6-918C-DB0B72313897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90376D12-DEA5-45F2-866B-91BB49ACB411}" type="presOf" srcId="{97B41711-1CAD-4FA3-8DB5-B7CE148DCF4C}" destId="{B423EB06-C2B3-4E00-ACEF-5274752F4053}" srcOrd="0" destOrd="0" presId="urn:microsoft.com/office/officeart/2005/8/layout/list1"/>
    <dgm:cxn modelId="{A9AE1714-FEFB-45A6-A8EC-611D59E2A77D}" srcId="{6E112784-489C-49D6-918C-DB0B72313897}" destId="{BFDF9229-EB13-42A9-B1CB-7691659E9F03}" srcOrd="1" destOrd="0" parTransId="{EFE11485-5B39-4D1D-BC6C-9FC6195E9D53}" sibTransId="{2BE5E74C-ECF7-4E78-BEDC-9A7ECCE8A14F}"/>
    <dgm:cxn modelId="{DA9B3B30-90B2-4CE3-8E01-398D16536CE5}" srcId="{97B41711-1CAD-4FA3-8DB5-B7CE148DCF4C}" destId="{6E112784-489C-49D6-918C-DB0B72313897}" srcOrd="0" destOrd="0" parTransId="{27C9846F-BEEF-42CB-B7DD-DE90A32F9C2F}" sibTransId="{B8A98930-1AB2-4D82-8A6B-B69546440254}"/>
    <dgm:cxn modelId="{60A11737-58D8-4596-AC1F-0C5724BE2E66}" srcId="{6E112784-489C-49D6-918C-DB0B72313897}" destId="{E9252C48-1F33-46AE-98C1-90EBC61BE6FE}" srcOrd="0" destOrd="0" parTransId="{858A98C8-1EA6-43DB-9350-A4694E933E6D}" sibTransId="{0824196E-13F9-40D0-8D07-F8AA2F7BD7FE}"/>
    <dgm:cxn modelId="{15251C67-22B0-4277-879E-DD15B64B48AC}" type="presOf" srcId="{E9252C48-1F33-46AE-98C1-90EBC61BE6FE}" destId="{01F350A8-66BB-414E-8757-5E36CB4028CF}" srcOrd="0" destOrd="0" presId="urn:microsoft.com/office/officeart/2005/8/layout/list1"/>
    <dgm:cxn modelId="{39CFB04C-A5F3-42E8-9797-3E311A0CE05D}" type="presOf" srcId="{7DE898AC-CF27-4B7B-A5B0-C368E36D0C22}" destId="{01F350A8-66BB-414E-8757-5E36CB4028CF}" srcOrd="0" destOrd="2" presId="urn:microsoft.com/office/officeart/2005/8/layout/list1"/>
    <dgm:cxn modelId="{8BEBD76D-B9B1-46FF-A25B-6AD3FE6B8203}" type="presOf" srcId="{6E112784-489C-49D6-918C-DB0B72313897}" destId="{97B9B313-420A-4FF4-9D4F-4B080343F9D8}" srcOrd="1" destOrd="0" presId="urn:microsoft.com/office/officeart/2005/8/layout/list1"/>
    <dgm:cxn modelId="{E1A1C2A0-5E9A-48CF-8ADB-098D82C1E29F}" srcId="{6E112784-489C-49D6-918C-DB0B72313897}" destId="{7DE898AC-CF27-4B7B-A5B0-C368E36D0C22}" srcOrd="2" destOrd="0" parTransId="{C4A31B46-F1B2-4A29-B993-5A459E42A3C1}" sibTransId="{2F764B78-E846-481D-B6C2-21B9120CAD2D}"/>
    <dgm:cxn modelId="{BC47F1A3-7C5D-491E-8BB9-CE71A3042432}" type="presOf" srcId="{6E112784-489C-49D6-918C-DB0B72313897}" destId="{D57FCF41-FC84-4DE4-BEAC-ECF86C0E516D}" srcOrd="0" destOrd="0" presId="urn:microsoft.com/office/officeart/2005/8/layout/list1"/>
    <dgm:cxn modelId="{254438B1-19F2-46E3-AC94-41B6698BFB22}" srcId="{6E112784-489C-49D6-918C-DB0B72313897}" destId="{14DF2BE6-DDBB-4798-A0B7-B40D4C10DEFE}" srcOrd="3" destOrd="0" parTransId="{5A04C10F-A487-4FC8-9307-0A44CF751171}" sibTransId="{3B7A787E-FBB8-46B2-9AE4-9C7749F4383A}"/>
    <dgm:cxn modelId="{2707FED8-4434-43E9-B6BF-26DED55CC692}" type="presOf" srcId="{BFDF9229-EB13-42A9-B1CB-7691659E9F03}" destId="{01F350A8-66BB-414E-8757-5E36CB4028CF}" srcOrd="0" destOrd="1" presId="urn:microsoft.com/office/officeart/2005/8/layout/list1"/>
    <dgm:cxn modelId="{170DC9DD-434B-4E1B-8066-179EF63877A5}" type="presOf" srcId="{14DF2BE6-DDBB-4798-A0B7-B40D4C10DEFE}" destId="{01F350A8-66BB-414E-8757-5E36CB4028CF}" srcOrd="0" destOrd="3" presId="urn:microsoft.com/office/officeart/2005/8/layout/list1"/>
    <dgm:cxn modelId="{C91A117F-5EAE-4ABB-9846-052AFE857363}" type="presParOf" srcId="{B423EB06-C2B3-4E00-ACEF-5274752F4053}" destId="{4A75A549-00E8-43B2-907F-A5E2951369F8}" srcOrd="0" destOrd="0" presId="urn:microsoft.com/office/officeart/2005/8/layout/list1"/>
    <dgm:cxn modelId="{88AA6F28-3B2E-44DB-BCD6-6E8C8C47FEDC}" type="presParOf" srcId="{4A75A549-00E8-43B2-907F-A5E2951369F8}" destId="{D57FCF41-FC84-4DE4-BEAC-ECF86C0E516D}" srcOrd="0" destOrd="0" presId="urn:microsoft.com/office/officeart/2005/8/layout/list1"/>
    <dgm:cxn modelId="{13BB36BA-1B79-4380-93D9-EA1347D36396}" type="presParOf" srcId="{4A75A549-00E8-43B2-907F-A5E2951369F8}" destId="{97B9B313-420A-4FF4-9D4F-4B080343F9D8}" srcOrd="1" destOrd="0" presId="urn:microsoft.com/office/officeart/2005/8/layout/list1"/>
    <dgm:cxn modelId="{64E7B40C-15AE-4AEE-9002-6E90BD8059A4}" type="presParOf" srcId="{B423EB06-C2B3-4E00-ACEF-5274752F4053}" destId="{DAB4AEB2-9C62-41DA-AB3E-5AEC61D39EA3}" srcOrd="1" destOrd="0" presId="urn:microsoft.com/office/officeart/2005/8/layout/list1"/>
    <dgm:cxn modelId="{35D1BE04-FC87-4BB4-BC40-7E31A579B9ED}" type="presParOf" srcId="{B423EB06-C2B3-4E00-ACEF-5274752F4053}" destId="{01F350A8-66BB-414E-8757-5E36CB4028CF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0FCF68-6C80-49B9-A475-A915B8D5CC9A}">
      <dsp:nvSpPr>
        <dsp:cNvPr id="0" name=""/>
        <dsp:cNvSpPr/>
      </dsp:nvSpPr>
      <dsp:spPr>
        <a:xfrm>
          <a:off x="0" y="1700819"/>
          <a:ext cx="6350496" cy="155887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Appendix C </a:t>
          </a:r>
          <a:r>
            <a:rPr lang="en-US" sz="2200" kern="1200" dirty="0"/>
            <a:t>– knowledge and skills framework for Audit Committee members.</a:t>
          </a:r>
        </a:p>
      </dsp:txBody>
      <dsp:txXfrm>
        <a:off x="76098" y="1776917"/>
        <a:ext cx="6198300" cy="1406682"/>
      </dsp:txXfrm>
    </dsp:sp>
    <dsp:sp modelId="{B507F064-DD5F-4EFC-BE44-A56B74A21402}">
      <dsp:nvSpPr>
        <dsp:cNvPr id="0" name=""/>
        <dsp:cNvSpPr/>
      </dsp:nvSpPr>
      <dsp:spPr>
        <a:xfrm>
          <a:off x="0" y="6"/>
          <a:ext cx="6350496" cy="155887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/>
            <a:t>Position Statement </a:t>
          </a:r>
          <a:r>
            <a:rPr lang="en-GB" sz="2200" kern="1200" dirty="0"/>
            <a:t>– sets out purpose, model, core functions and membership of the Audit Committee.  “Expected to make best efforts to adopt these principles.”</a:t>
          </a:r>
          <a:endParaRPr lang="en-US" sz="2200" kern="1200" dirty="0"/>
        </a:p>
      </dsp:txBody>
      <dsp:txXfrm>
        <a:off x="76098" y="76104"/>
        <a:ext cx="6198300" cy="1406682"/>
      </dsp:txXfrm>
    </dsp:sp>
    <dsp:sp modelId="{4D1408B1-772A-4495-A9F6-288BEA53C08E}">
      <dsp:nvSpPr>
        <dsp:cNvPr id="0" name=""/>
        <dsp:cNvSpPr/>
      </dsp:nvSpPr>
      <dsp:spPr>
        <a:xfrm>
          <a:off x="0" y="3351881"/>
          <a:ext cx="6350496" cy="155887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Appendix E </a:t>
          </a:r>
          <a:r>
            <a:rPr lang="en-US" sz="2200" kern="1200" dirty="0"/>
            <a:t>– self assessment of good practice.</a:t>
          </a:r>
        </a:p>
      </dsp:txBody>
      <dsp:txXfrm>
        <a:off x="76098" y="3427979"/>
        <a:ext cx="6198300" cy="14066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FD2A6A-B652-4B0B-B384-81B39D4148F6}">
      <dsp:nvSpPr>
        <dsp:cNvPr id="0" name=""/>
        <dsp:cNvSpPr/>
      </dsp:nvSpPr>
      <dsp:spPr>
        <a:xfrm>
          <a:off x="708078" y="636947"/>
          <a:ext cx="1955812" cy="1955812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84139A-5E02-48A7-868E-8AC84C3FB78B}">
      <dsp:nvSpPr>
        <dsp:cNvPr id="0" name=""/>
        <dsp:cNvSpPr/>
      </dsp:nvSpPr>
      <dsp:spPr>
        <a:xfrm>
          <a:off x="1124891" y="1053759"/>
          <a:ext cx="1122187" cy="11221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80005F-9405-4C9F-A905-8C99E7F71DF2}">
      <dsp:nvSpPr>
        <dsp:cNvPr id="0" name=""/>
        <dsp:cNvSpPr/>
      </dsp:nvSpPr>
      <dsp:spPr>
        <a:xfrm>
          <a:off x="82860" y="3201947"/>
          <a:ext cx="3206250" cy="85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2000" b="1" kern="1200" cap="none" baseline="0"/>
            <a:t>Maintenance of governance, risk and control arrangements</a:t>
          </a:r>
          <a:endParaRPr lang="en-US" sz="2000" b="1" kern="1200" cap="none" baseline="0"/>
        </a:p>
      </dsp:txBody>
      <dsp:txXfrm>
        <a:off x="82860" y="3201947"/>
        <a:ext cx="3206250" cy="855000"/>
      </dsp:txXfrm>
    </dsp:sp>
    <dsp:sp modelId="{6BD1481C-ADD4-4E9E-8F1F-A9B07D2FEC40}">
      <dsp:nvSpPr>
        <dsp:cNvPr id="0" name=""/>
        <dsp:cNvSpPr/>
      </dsp:nvSpPr>
      <dsp:spPr>
        <a:xfrm>
          <a:off x="4475422" y="636947"/>
          <a:ext cx="1955812" cy="1955812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E9C893-FC67-4D9A-9912-7A970C024B09}">
      <dsp:nvSpPr>
        <dsp:cNvPr id="0" name=""/>
        <dsp:cNvSpPr/>
      </dsp:nvSpPr>
      <dsp:spPr>
        <a:xfrm>
          <a:off x="4892235" y="1053759"/>
          <a:ext cx="1122187" cy="112218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CDA03C-CF8D-41D0-8B20-0FF3DF4E7C37}">
      <dsp:nvSpPr>
        <dsp:cNvPr id="0" name=""/>
        <dsp:cNvSpPr/>
      </dsp:nvSpPr>
      <dsp:spPr>
        <a:xfrm>
          <a:off x="3850204" y="3201947"/>
          <a:ext cx="3206250" cy="85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2000" b="1" kern="1200" cap="none" baseline="0"/>
            <a:t>Financial and governance reporting</a:t>
          </a:r>
          <a:endParaRPr lang="en-US" sz="2000" b="1" kern="1200" cap="none" baseline="0"/>
        </a:p>
      </dsp:txBody>
      <dsp:txXfrm>
        <a:off x="3850204" y="3201947"/>
        <a:ext cx="3206250" cy="855000"/>
      </dsp:txXfrm>
    </dsp:sp>
    <dsp:sp modelId="{E6AD4BEB-9AF5-47FB-9254-79B8DAC77117}">
      <dsp:nvSpPr>
        <dsp:cNvPr id="0" name=""/>
        <dsp:cNvSpPr/>
      </dsp:nvSpPr>
      <dsp:spPr>
        <a:xfrm>
          <a:off x="8242766" y="636947"/>
          <a:ext cx="1955812" cy="1955812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5609B4-A732-417E-889B-DC066B392A59}">
      <dsp:nvSpPr>
        <dsp:cNvPr id="0" name=""/>
        <dsp:cNvSpPr/>
      </dsp:nvSpPr>
      <dsp:spPr>
        <a:xfrm>
          <a:off x="8659579" y="1053759"/>
          <a:ext cx="1122187" cy="112218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5B375B-5613-451B-9F58-AC14D77C0504}">
      <dsp:nvSpPr>
        <dsp:cNvPr id="0" name=""/>
        <dsp:cNvSpPr/>
      </dsp:nvSpPr>
      <dsp:spPr>
        <a:xfrm>
          <a:off x="7617547" y="3201947"/>
          <a:ext cx="3206250" cy="85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2000" b="1" kern="1200" cap="none" baseline="0"/>
            <a:t>Establishing appropriate and effective arrangements for audit and assurance</a:t>
          </a:r>
          <a:endParaRPr lang="en-US" sz="2000" b="1" kern="1200"/>
        </a:p>
      </dsp:txBody>
      <dsp:txXfrm>
        <a:off x="7617547" y="3201947"/>
        <a:ext cx="3206250" cy="855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7D401A-2931-4660-8D4B-79F228562659}">
      <dsp:nvSpPr>
        <dsp:cNvPr id="0" name=""/>
        <dsp:cNvSpPr/>
      </dsp:nvSpPr>
      <dsp:spPr>
        <a:xfrm rot="5400000">
          <a:off x="4155210" y="-1793233"/>
          <a:ext cx="5023245" cy="8609712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t" anchorCtr="0">
          <a:noAutofit/>
        </a:bodyPr>
        <a:lstStyle/>
        <a:p>
          <a:pPr marL="144000" lvl="1" indent="-228600" algn="l" defTabSz="889000">
            <a:lnSpc>
              <a:spcPct val="8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2000" b="1" u="sng" kern="1200" dirty="0"/>
            <a:t>Internal Audit:</a:t>
          </a:r>
          <a:endParaRPr lang="en-US" sz="2000" b="1" kern="1200" dirty="0"/>
        </a:p>
        <a:p>
          <a:pPr marL="342900" lvl="2" indent="-228600" algn="l" defTabSz="889000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/>
            <a:t>Internal Audit Reports</a:t>
          </a:r>
          <a:endParaRPr lang="en-US" sz="2000" kern="1200" dirty="0"/>
        </a:p>
        <a:p>
          <a:pPr marL="342900" lvl="2" indent="-228600" algn="l" defTabSz="889000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/>
            <a:t>Action tracking reports</a:t>
          </a:r>
          <a:endParaRPr lang="en-US" sz="2000" kern="1200" dirty="0"/>
        </a:p>
        <a:p>
          <a:pPr marL="342900" lvl="2" indent="-228600" algn="l" defTabSz="889000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/>
            <a:t>Annual IA report with annual audit opinion</a:t>
          </a:r>
          <a:endParaRPr lang="en-US" sz="2000" kern="1200" dirty="0"/>
        </a:p>
        <a:p>
          <a:pPr marL="342900" lvl="2" indent="-228600" algn="l" defTabSz="889000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/>
            <a:t>Fraud and whistleblowing annual report.</a:t>
          </a:r>
          <a:endParaRPr lang="en-US" sz="2000" kern="1200" dirty="0"/>
        </a:p>
        <a:p>
          <a:pPr marL="342900" lvl="1" indent="-228600" algn="l" defTabSz="889000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  <a:p>
          <a:pPr marL="171450" lvl="1" indent="-228600" algn="l" defTabSz="889000">
            <a:lnSpc>
              <a:spcPct val="8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2000" b="1" u="sng" kern="1200" dirty="0"/>
            <a:t>External Audit: </a:t>
          </a:r>
          <a:endParaRPr lang="en-GB" sz="2000" b="1" kern="1200" dirty="0"/>
        </a:p>
        <a:p>
          <a:pPr marL="342900" lvl="2" indent="-228600" algn="l" defTabSz="889000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/>
            <a:t>Annual Report - opinion on the financial statements, report to those charged with governance</a:t>
          </a:r>
          <a:endParaRPr lang="en-US" sz="2000" kern="1200" dirty="0"/>
        </a:p>
        <a:p>
          <a:pPr marL="342900" lvl="2" indent="-228600" algn="l" defTabSz="889000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/>
            <a:t>Best Value reports.</a:t>
          </a:r>
          <a:endParaRPr lang="en-US" sz="2000" kern="1200" dirty="0"/>
        </a:p>
        <a:p>
          <a:pPr marL="342900" lvl="2" indent="-228600" algn="l" defTabSz="889000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  <a:p>
          <a:pPr marL="0" lvl="2" indent="-228600" algn="l" defTabSz="889000">
            <a:lnSpc>
              <a:spcPct val="8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2000" b="1" u="sng" kern="1200" dirty="0"/>
            <a:t>Reports from external organisations: </a:t>
          </a:r>
          <a:endParaRPr lang="en-US" sz="2000" b="1" kern="1200" dirty="0"/>
        </a:p>
        <a:p>
          <a:pPr marL="342900" lvl="2" indent="-228600" algn="l" defTabSz="889000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/>
            <a:t>Ombudsman</a:t>
          </a:r>
        </a:p>
        <a:p>
          <a:pPr marL="342900" lvl="2" indent="-228600" algn="l" defTabSz="889000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/>
            <a:t>Ethical standards</a:t>
          </a:r>
        </a:p>
        <a:p>
          <a:pPr marL="342900" lvl="2" indent="-228600" algn="l" defTabSz="889000">
            <a:lnSpc>
              <a:spcPct val="8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/>
            <a:t>Other inspections reports.</a:t>
          </a:r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700" kern="1200" dirty="0"/>
        </a:p>
      </dsp:txBody>
      <dsp:txXfrm rot="-5400000">
        <a:off x="2361977" y="245215"/>
        <a:ext cx="8364497" cy="4532815"/>
      </dsp:txXfrm>
    </dsp:sp>
    <dsp:sp modelId="{69F8C819-2F20-4AB1-9AD6-0027DCDE3053}">
      <dsp:nvSpPr>
        <dsp:cNvPr id="0" name=""/>
        <dsp:cNvSpPr/>
      </dsp:nvSpPr>
      <dsp:spPr>
        <a:xfrm>
          <a:off x="0" y="0"/>
          <a:ext cx="2360866" cy="502324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1" u="none" kern="1200" dirty="0"/>
            <a:t>Independent Assurance</a:t>
          </a:r>
          <a:endParaRPr lang="en-US" sz="2800" u="none" kern="1200" dirty="0"/>
        </a:p>
      </dsp:txBody>
      <dsp:txXfrm>
        <a:off x="115248" y="115248"/>
        <a:ext cx="2130370" cy="479274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F350A8-66BB-414E-8757-5E36CB4028CF}">
      <dsp:nvSpPr>
        <dsp:cNvPr id="0" name=""/>
        <dsp:cNvSpPr/>
      </dsp:nvSpPr>
      <dsp:spPr>
        <a:xfrm>
          <a:off x="0" y="910498"/>
          <a:ext cx="10879247" cy="35626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4351" tIns="812292" rIns="844351" bIns="277368" numCol="1" spcCol="1270" anchor="t" anchorCtr="0">
          <a:noAutofit/>
        </a:bodyPr>
        <a:lstStyle/>
        <a:p>
          <a:pPr marL="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3900" kern="1200" dirty="0"/>
            <a:t>Annual Code of Corporate Governance</a:t>
          </a:r>
          <a:endParaRPr lang="en-US" sz="3900" kern="1200" dirty="0"/>
        </a:p>
        <a:p>
          <a:pPr marL="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3900" kern="1200" dirty="0"/>
            <a:t>Risk Management update reports</a:t>
          </a:r>
        </a:p>
        <a:p>
          <a:pPr marL="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3900" kern="1200" dirty="0"/>
            <a:t>Management update reports on audit actions</a:t>
          </a:r>
          <a:endParaRPr lang="en-US" sz="3900" kern="1200" dirty="0"/>
        </a:p>
        <a:p>
          <a:pPr marL="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3900" kern="1200" dirty="0"/>
            <a:t>Annual assurance from Section 95 Officer.</a:t>
          </a:r>
          <a:endParaRPr lang="en-US" sz="3900" kern="1200" dirty="0"/>
        </a:p>
      </dsp:txBody>
      <dsp:txXfrm>
        <a:off x="0" y="910498"/>
        <a:ext cx="10879247" cy="3562650"/>
      </dsp:txXfrm>
    </dsp:sp>
    <dsp:sp modelId="{97B9B313-420A-4FF4-9D4F-4B080343F9D8}">
      <dsp:nvSpPr>
        <dsp:cNvPr id="0" name=""/>
        <dsp:cNvSpPr/>
      </dsp:nvSpPr>
      <dsp:spPr>
        <a:xfrm>
          <a:off x="543962" y="334858"/>
          <a:ext cx="7615473" cy="11512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87847" tIns="0" rIns="287847" bIns="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900" b="1" u="none" kern="1200" dirty="0"/>
            <a:t>Management Assurances</a:t>
          </a:r>
          <a:endParaRPr lang="en-US" sz="3900" u="none" kern="1200" dirty="0"/>
        </a:p>
      </dsp:txBody>
      <dsp:txXfrm>
        <a:off x="600163" y="391059"/>
        <a:ext cx="7503071" cy="10388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5DFD52-1AE8-45DE-89F8-6BD572665579}" type="datetimeFigureOut">
              <a:rPr lang="en-GB" smtClean="0"/>
              <a:t>05/02/2025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1062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879" y="4784070"/>
            <a:ext cx="5447030" cy="3914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7054FD-8B9A-4974-BF71-58D4B23FE3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1776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7054FD-8B9A-4974-BF71-58D4B23FE30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60272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highlight>
                  <a:srgbClr val="FFFF00"/>
                </a:highlight>
              </a:rPr>
              <a:t>What </a:t>
            </a:r>
            <a:r>
              <a:rPr lang="en-GB" dirty="0">
                <a:highlight>
                  <a:srgbClr val="FFFF00"/>
                </a:highlight>
              </a:rPr>
              <a:t>potential solutions are there to address any issues?</a:t>
            </a:r>
          </a:p>
          <a:p>
            <a:r>
              <a:rPr lang="en-GB" dirty="0">
                <a:highlight>
                  <a:srgbClr val="FFFF00"/>
                </a:highlight>
              </a:rPr>
              <a:t>What support do they need from us?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7054FD-8B9A-4974-BF71-58D4B23FE30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1812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My aims set out above.</a:t>
            </a:r>
          </a:p>
          <a:p>
            <a:r>
              <a:rPr lang="en-GB"/>
              <a:t>Consider what your aims are.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7054FD-8B9A-4974-BF71-58D4B23FE30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8251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Position statement – separate document setting out CIPFA’s expectations.  By adopting will ensure that audit committee is effective and statutory responsibilities (governance, internal controls, financial management and reporting and internal audit) are met.</a:t>
            </a:r>
          </a:p>
          <a:p>
            <a:r>
              <a:rPr lang="en-GB" dirty="0"/>
              <a:t>Knowledge and skills framework covers core and specialist skills.  Previously considered by Committee in a workshop on 22/08/23 as well as the self assessment.  Will look to review and update these shortly.</a:t>
            </a:r>
          </a:p>
          <a:p>
            <a:r>
              <a:rPr lang="en-GB" dirty="0"/>
              <a:t>Will provide copies of these to be added to the Members Intranet as well as these training slides.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7054FD-8B9A-4974-BF71-58D4B23FE30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41831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  <a:p>
            <a:r>
              <a:rPr lang="en-GB"/>
              <a:t>Above taken from the Position Statement, highlighted key words.  Previously referred to this in slide 3 earlier.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7054FD-8B9A-4974-BF71-58D4B23FE30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41590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Above set out by CIPFA in position statement, more detail provided in CIPFA publication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7054FD-8B9A-4974-BF71-58D4B23FE30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79662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Apply previous slide to detail HC arrangements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7054FD-8B9A-4974-BF71-58D4B23FE30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1555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7054FD-8B9A-4974-BF71-58D4B23FE306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5797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15D2EF-8BED-CBBB-4317-B80DA1D2FC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11345D-88F0-8969-60F1-853D1DFA63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7A1479-DA4F-B558-A675-5D256A4216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S95 officer assurance attached as a separate document to the EA report to those charged with governance.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FB0E59-8933-F42B-2C1C-66DDD0F2C2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7054FD-8B9A-4974-BF71-58D4B23FE30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72494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has been replicated from the CIPFA guidance – Audit Committee at the centre of everything.  Appendix F in publication has a tool that can be used to measure the impact and effectiveness of the Committee.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7054FD-8B9A-4974-BF71-58D4B23FE30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0496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empty belly 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4EACE-4016-40CE-9458-6006477A43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85"/>
            <a:ext cx="12192000" cy="685662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339F68B-9F86-424C-8A78-181C78C949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6685" y="673941"/>
            <a:ext cx="8220885" cy="1249127"/>
          </a:xfrm>
          <a:prstGeom prst="rect">
            <a:avLst/>
          </a:prstGeom>
        </p:spPr>
        <p:txBody>
          <a:bodyPr/>
          <a:lstStyle>
            <a:lvl1pPr algn="l">
              <a:defRPr sz="36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add main presentation title in English</a:t>
            </a:r>
            <a:br>
              <a:rPr lang="en-US"/>
            </a:br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B8A0347-2C67-430B-BBD3-760DA60D5045}"/>
              </a:ext>
            </a:extLst>
          </p:cNvPr>
          <p:cNvCxnSpPr>
            <a:cxnSpLocks/>
          </p:cNvCxnSpPr>
          <p:nvPr userDrawn="1"/>
        </p:nvCxnSpPr>
        <p:spPr>
          <a:xfrm>
            <a:off x="586684" y="1915212"/>
            <a:ext cx="9452862" cy="0"/>
          </a:xfrm>
          <a:prstGeom prst="line">
            <a:avLst/>
          </a:prstGeom>
          <a:ln w="63500" cap="rnd">
            <a:gradFill>
              <a:gsLst>
                <a:gs pos="49600">
                  <a:schemeClr val="bg1"/>
                </a:gs>
                <a:gs pos="0">
                  <a:srgbClr val="492F92"/>
                </a:gs>
                <a:gs pos="100000">
                  <a:srgbClr val="2F7C3A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FE5BBA1-EF5B-496E-BAA7-2AABCABFC0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7375" y="1922463"/>
            <a:ext cx="8220075" cy="12340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2F7C3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lvl="0"/>
            <a:r>
              <a:rPr lang="en-US"/>
              <a:t>Click to add main presentation title in Gaelic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7325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River N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7589A1-E4FA-4893-8040-A338378680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685"/>
            <a:ext cx="12191998" cy="68566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CEC98D-E9D6-4CE7-8761-E0A4D098C38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86"/>
            <a:ext cx="12191999" cy="6856628"/>
          </a:xfrm>
          <a:prstGeom prst="rect">
            <a:avLst/>
          </a:prstGeom>
        </p:spPr>
      </p:pic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D93E675C-6E97-4DC8-A3BD-94BC56A8FD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0675" y="6259513"/>
            <a:ext cx="2545073" cy="3015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Applecross</a:t>
            </a:r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3CBC682-E98A-45D5-8950-BD508E2B31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6685" y="673941"/>
            <a:ext cx="8220885" cy="1249127"/>
          </a:xfrm>
          <a:prstGeom prst="rect">
            <a:avLst/>
          </a:prstGeom>
        </p:spPr>
        <p:txBody>
          <a:bodyPr/>
          <a:lstStyle>
            <a:lvl1pPr algn="l">
              <a:defRPr sz="36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add main presentation title in English</a:t>
            </a:r>
            <a:br>
              <a:rPr lang="en-US"/>
            </a:br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6819675-DD6C-4A7E-9674-80BB598938F2}"/>
              </a:ext>
            </a:extLst>
          </p:cNvPr>
          <p:cNvCxnSpPr>
            <a:cxnSpLocks/>
          </p:cNvCxnSpPr>
          <p:nvPr userDrawn="1"/>
        </p:nvCxnSpPr>
        <p:spPr>
          <a:xfrm>
            <a:off x="586684" y="1915212"/>
            <a:ext cx="9452862" cy="0"/>
          </a:xfrm>
          <a:prstGeom prst="line">
            <a:avLst/>
          </a:prstGeom>
          <a:ln w="63500" cap="rnd">
            <a:gradFill>
              <a:gsLst>
                <a:gs pos="49600">
                  <a:schemeClr val="bg1"/>
                </a:gs>
                <a:gs pos="0">
                  <a:srgbClr val="492F92"/>
                </a:gs>
                <a:gs pos="100000">
                  <a:srgbClr val="2F7C3A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58F6ED0-AAE5-4281-AED8-B11401D943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7375" y="1922463"/>
            <a:ext cx="8220075" cy="12340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2F7C3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lvl="0"/>
            <a:r>
              <a:rPr lang="en-US"/>
              <a:t>Click to add main presentation title in Gaelic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920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- Ful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AA7F1A1-02FA-4BC2-9095-CAFB5D9558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86"/>
            <a:ext cx="12191999" cy="685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6068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-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2AF19A9-1FAE-4543-9705-24D99CD5F8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86"/>
            <a:ext cx="12191999" cy="685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2180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-Social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413E339-AA49-4DC1-BCCE-F9544589F8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86"/>
            <a:ext cx="12191999" cy="685662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B84D7F-FAF2-4811-9F66-67CDCD178D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52513" y="723900"/>
            <a:ext cx="10023475" cy="2097088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800" b="1">
                <a:solidFill>
                  <a:schemeClr val="bg1">
                    <a:lumMod val="9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lvl="0"/>
            <a:r>
              <a:rPr lang="en-US"/>
              <a:t>Add text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59050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-Add your ow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D0E9990-7819-4400-AC7D-601BA56831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86"/>
            <a:ext cx="12191999" cy="685662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D531D7-93EE-4D74-8475-4FA42BDEAFE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52513" y="723900"/>
            <a:ext cx="10023475" cy="2097088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800" b="1">
                <a:solidFill>
                  <a:schemeClr val="bg1">
                    <a:lumMod val="9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lvl="0"/>
            <a:r>
              <a:rPr lang="en-US"/>
              <a:t>Add text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88510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76908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Title -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0745" y="394928"/>
            <a:ext cx="11070212" cy="706090"/>
          </a:xfrm>
          <a:prstGeom prst="rect">
            <a:avLst/>
          </a:prstGeom>
        </p:spPr>
        <p:txBody>
          <a:bodyPr/>
          <a:lstStyle>
            <a:lvl1pPr algn="l">
              <a:defRPr sz="40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edit one line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60696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Title -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857E799-06B8-428A-B1AB-0FCB797A60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85894"/>
            <a:ext cx="10972800" cy="1210146"/>
          </a:xfrm>
          <a:prstGeom prst="rect">
            <a:avLst/>
          </a:prstGeom>
        </p:spPr>
        <p:txBody>
          <a:bodyPr/>
          <a:lstStyle>
            <a:lvl1pPr algn="l">
              <a:defRPr sz="40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Two line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18345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1 line title -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94927"/>
            <a:ext cx="10972800" cy="706090"/>
          </a:xfrm>
          <a:prstGeom prst="rect">
            <a:avLst/>
          </a:prstGeom>
        </p:spPr>
        <p:txBody>
          <a:bodyPr/>
          <a:lstStyle>
            <a:lvl1pPr algn="l">
              <a:defRPr sz="40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edit one line title </a:t>
            </a:r>
            <a:endParaRPr lang="en-GB"/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21228" y="1815630"/>
            <a:ext cx="10163339" cy="3753574"/>
          </a:xfrm>
          <a:prstGeom prst="rect">
            <a:avLst/>
          </a:prstGeom>
        </p:spPr>
        <p:txBody>
          <a:bodyPr/>
          <a:lstStyle>
            <a:lvl1pPr marL="0" marR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aseline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lvl="0"/>
            <a:r>
              <a:rPr lang="en-US"/>
              <a:t>Click to edit body text</a:t>
            </a:r>
          </a:p>
          <a:p>
            <a:pPr lvl="0"/>
            <a:endParaRPr lang="en-US"/>
          </a:p>
          <a:p>
            <a:pPr lvl="0"/>
            <a:r>
              <a:rPr lang="en-US"/>
              <a:t>Click to edit bullet lists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2"/>
          <p:cNvSpPr>
            <a:spLocks noGrp="1"/>
          </p:cNvSpPr>
          <p:nvPr>
            <p:ph idx="10" hasCustomPrompt="1"/>
          </p:nvPr>
        </p:nvSpPr>
        <p:spPr>
          <a:xfrm>
            <a:off x="1007436" y="1167558"/>
            <a:ext cx="10177131" cy="576064"/>
          </a:xfrm>
          <a:prstGeom prst="rect">
            <a:avLst/>
          </a:prstGeom>
        </p:spPr>
        <p:txBody>
          <a:bodyPr/>
          <a:lstStyle>
            <a:lvl1pPr marL="0" marR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aseline="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marL="0" marR="0" lvl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60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Click to edit sub-title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81845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2 line title -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95419"/>
            <a:ext cx="10972800" cy="1210146"/>
          </a:xfrm>
          <a:prstGeom prst="rect">
            <a:avLst/>
          </a:prstGeom>
        </p:spPr>
        <p:txBody>
          <a:bodyPr/>
          <a:lstStyle>
            <a:lvl1pPr algn="l">
              <a:defRPr sz="40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Two line title</a:t>
            </a:r>
            <a:endParaRPr lang="en-GB"/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07436" y="2336507"/>
            <a:ext cx="10177131" cy="3621740"/>
          </a:xfrm>
          <a:prstGeom prst="rect">
            <a:avLst/>
          </a:prstGeom>
        </p:spPr>
        <p:txBody>
          <a:bodyPr/>
          <a:lstStyle>
            <a:lvl1pPr marL="0" marR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aseline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lvl="0"/>
            <a:r>
              <a:rPr lang="en-US"/>
              <a:t>Click to edit body text</a:t>
            </a:r>
          </a:p>
          <a:p>
            <a:pPr lvl="0"/>
            <a:endParaRPr lang="en-US"/>
          </a:p>
          <a:p>
            <a:pPr lvl="0"/>
            <a:r>
              <a:rPr lang="en-US"/>
              <a:t>Click to edit bullet lists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2"/>
          <p:cNvSpPr>
            <a:spLocks noGrp="1"/>
          </p:cNvSpPr>
          <p:nvPr>
            <p:ph idx="10" hasCustomPrompt="1"/>
          </p:nvPr>
        </p:nvSpPr>
        <p:spPr>
          <a:xfrm>
            <a:off x="1007436" y="1688434"/>
            <a:ext cx="10177131" cy="576064"/>
          </a:xfrm>
          <a:prstGeom prst="rect">
            <a:avLst/>
          </a:prstGeom>
        </p:spPr>
        <p:txBody>
          <a:bodyPr/>
          <a:lstStyle>
            <a:lvl1pPr marL="0" marR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aseline="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marL="0" marR="0" lvl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60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Click to edit sub-title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5159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empty belly -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87C911-CAC5-4347-8A3A-15E08A3E21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85"/>
            <a:ext cx="12191999" cy="685662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BA1D02C-7770-40E3-B080-6D26DE0250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6685" y="673941"/>
            <a:ext cx="8220885" cy="1249127"/>
          </a:xfrm>
          <a:prstGeom prst="rect">
            <a:avLst/>
          </a:prstGeom>
        </p:spPr>
        <p:txBody>
          <a:bodyPr/>
          <a:lstStyle>
            <a:lvl1pPr algn="l">
              <a:defRPr sz="36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add main presentation title in English</a:t>
            </a:r>
            <a:br>
              <a:rPr lang="en-US"/>
            </a:br>
            <a:endParaRPr lang="en-GB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881E190-D960-43BA-9DAE-894A5D4E4033}"/>
              </a:ext>
            </a:extLst>
          </p:cNvPr>
          <p:cNvCxnSpPr>
            <a:cxnSpLocks/>
          </p:cNvCxnSpPr>
          <p:nvPr userDrawn="1"/>
        </p:nvCxnSpPr>
        <p:spPr>
          <a:xfrm>
            <a:off x="586684" y="1915212"/>
            <a:ext cx="9452862" cy="0"/>
          </a:xfrm>
          <a:prstGeom prst="line">
            <a:avLst/>
          </a:prstGeom>
          <a:ln w="63500" cap="rnd">
            <a:gradFill>
              <a:gsLst>
                <a:gs pos="49600">
                  <a:schemeClr val="bg1"/>
                </a:gs>
                <a:gs pos="100000">
                  <a:srgbClr val="492F92"/>
                </a:gs>
                <a:gs pos="0">
                  <a:srgbClr val="2F7C3A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73B440DD-C8A2-45C5-B562-C706EC0F4B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7375" y="1922463"/>
            <a:ext cx="8220075" cy="12340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2F7C3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lvl="0"/>
            <a:r>
              <a:rPr lang="en-US"/>
              <a:t>Click to add main presentation title in Gaelic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30244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 - 1 line title -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85797"/>
            <a:ext cx="10972800" cy="706090"/>
          </a:xfrm>
          <a:prstGeom prst="rect">
            <a:avLst/>
          </a:prstGeom>
        </p:spPr>
        <p:txBody>
          <a:bodyPr/>
          <a:lstStyle>
            <a:lvl1pPr algn="l">
              <a:defRPr sz="40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edit one line title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07436" y="1106208"/>
            <a:ext cx="10177131" cy="4984995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4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180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180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lvl="0"/>
            <a:r>
              <a:rPr lang="en-US"/>
              <a:t>Click to edit bullet list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16267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 - 2 line title -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00050"/>
            <a:ext cx="10972800" cy="1354162"/>
          </a:xfrm>
          <a:prstGeom prst="rect">
            <a:avLst/>
          </a:prstGeom>
        </p:spPr>
        <p:txBody>
          <a:bodyPr/>
          <a:lstStyle>
            <a:lvl1pPr algn="l">
              <a:defRPr sz="40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two line title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07436" y="1754211"/>
            <a:ext cx="10177131" cy="433033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4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180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180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lvl="0"/>
            <a:r>
              <a:rPr lang="en-US"/>
              <a:t>Click to edit bullet list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38678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 + Sub-title - 1 line title -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95318"/>
            <a:ext cx="10972800" cy="706090"/>
          </a:xfrm>
          <a:prstGeom prst="rect">
            <a:avLst/>
          </a:prstGeom>
        </p:spPr>
        <p:txBody>
          <a:bodyPr/>
          <a:lstStyle>
            <a:lvl1pPr algn="l">
              <a:defRPr sz="40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edit one line title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07436" y="1808653"/>
            <a:ext cx="10177131" cy="4256842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4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180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180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lvl="0"/>
            <a:r>
              <a:rPr lang="en-US"/>
              <a:t>Click to edit bullet list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1007436" y="1160581"/>
            <a:ext cx="10177131" cy="576064"/>
          </a:xfrm>
          <a:prstGeom prst="rect">
            <a:avLst/>
          </a:prstGeom>
        </p:spPr>
        <p:txBody>
          <a:bodyPr/>
          <a:lstStyle>
            <a:lvl1pPr marL="0" marR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aseline="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marL="0" marR="0" lvl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60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Click to edit sub-title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48183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 + sub-title - 2 line title -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85896"/>
            <a:ext cx="10972800" cy="1354162"/>
          </a:xfrm>
          <a:prstGeom prst="rect">
            <a:avLst/>
          </a:prstGeom>
        </p:spPr>
        <p:txBody>
          <a:bodyPr/>
          <a:lstStyle>
            <a:lvl1pPr algn="l">
              <a:defRPr sz="40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two line title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07436" y="2460139"/>
            <a:ext cx="10177131" cy="3605356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4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180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180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lvl="0"/>
            <a:r>
              <a:rPr lang="en-US"/>
              <a:t>Click to edit bullet list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2"/>
          <p:cNvSpPr>
            <a:spLocks noGrp="1"/>
          </p:cNvSpPr>
          <p:nvPr>
            <p:ph idx="10" hasCustomPrompt="1"/>
          </p:nvPr>
        </p:nvSpPr>
        <p:spPr>
          <a:xfrm>
            <a:off x="1007436" y="1812067"/>
            <a:ext cx="10177131" cy="576064"/>
          </a:xfrm>
          <a:prstGeom prst="rect">
            <a:avLst/>
          </a:prstGeom>
        </p:spPr>
        <p:txBody>
          <a:bodyPr/>
          <a:lstStyle>
            <a:lvl1pPr marL="0" marR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aseline="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marL="0" marR="0" lvl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60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Click to edit sub-title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00316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Layout + Sub-title - 1 line title -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95422"/>
            <a:ext cx="10972800" cy="706090"/>
          </a:xfrm>
          <a:prstGeom prst="rect">
            <a:avLst/>
          </a:prstGeom>
        </p:spPr>
        <p:txBody>
          <a:bodyPr/>
          <a:lstStyle>
            <a:lvl1pPr algn="l">
              <a:defRPr sz="40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edit one line title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07436" y="1827611"/>
            <a:ext cx="4992555" cy="4247408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4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180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180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lvl="0"/>
            <a:r>
              <a:rPr lang="en-US"/>
              <a:t>Click to edit bullet list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1007436" y="1179539"/>
            <a:ext cx="10177131" cy="576064"/>
          </a:xfrm>
          <a:prstGeom prst="rect">
            <a:avLst/>
          </a:prstGeom>
        </p:spPr>
        <p:txBody>
          <a:bodyPr/>
          <a:lstStyle>
            <a:lvl1pPr marL="0" marR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aseline="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marL="0" marR="0" lvl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60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Click to edit sub-title</a:t>
            </a:r>
            <a:endParaRPr lang="en-GB"/>
          </a:p>
        </p:txBody>
      </p:sp>
      <p:sp>
        <p:nvSpPr>
          <p:cNvPr id="7" name="Content Placeholder 2"/>
          <p:cNvSpPr>
            <a:spLocks noGrp="1"/>
          </p:cNvSpPr>
          <p:nvPr>
            <p:ph idx="11" hasCustomPrompt="1"/>
          </p:nvPr>
        </p:nvSpPr>
        <p:spPr>
          <a:xfrm>
            <a:off x="6192012" y="1827610"/>
            <a:ext cx="4992555" cy="4247409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4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180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180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lvl="0"/>
            <a:r>
              <a:rPr lang="en-US"/>
              <a:t>Click to edit bullet list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57359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Layout + Sub-title - 2 line title -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95318"/>
            <a:ext cx="10972800" cy="1354162"/>
          </a:xfrm>
          <a:prstGeom prst="rect">
            <a:avLst/>
          </a:prstGeom>
        </p:spPr>
        <p:txBody>
          <a:bodyPr/>
          <a:lstStyle>
            <a:lvl1pPr algn="l">
              <a:defRPr sz="40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two line title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07436" y="2469561"/>
            <a:ext cx="4992555" cy="3595934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4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180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180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lvl="0"/>
            <a:r>
              <a:rPr lang="en-US"/>
              <a:t>Click to edit bullet list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2"/>
          <p:cNvSpPr>
            <a:spLocks noGrp="1"/>
          </p:cNvSpPr>
          <p:nvPr>
            <p:ph idx="10" hasCustomPrompt="1"/>
          </p:nvPr>
        </p:nvSpPr>
        <p:spPr>
          <a:xfrm>
            <a:off x="1007436" y="1821489"/>
            <a:ext cx="10177131" cy="576064"/>
          </a:xfrm>
          <a:prstGeom prst="rect">
            <a:avLst/>
          </a:prstGeom>
        </p:spPr>
        <p:txBody>
          <a:bodyPr/>
          <a:lstStyle>
            <a:lvl1pPr marL="0" marR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aseline="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marL="0" marR="0" lvl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60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Click to edit sub-title</a:t>
            </a:r>
            <a:endParaRPr lang="en-GB"/>
          </a:p>
        </p:txBody>
      </p:sp>
      <p:sp>
        <p:nvSpPr>
          <p:cNvPr id="7" name="Content Placeholder 2"/>
          <p:cNvSpPr>
            <a:spLocks noGrp="1"/>
          </p:cNvSpPr>
          <p:nvPr>
            <p:ph idx="11" hasCustomPrompt="1"/>
          </p:nvPr>
        </p:nvSpPr>
        <p:spPr>
          <a:xfrm>
            <a:off x="6192012" y="2469561"/>
            <a:ext cx="4992555" cy="3595934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4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180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180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lvl="0"/>
            <a:r>
              <a:rPr lang="en-US"/>
              <a:t>Click to edit bullet list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01832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aption -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847861" y="1101512"/>
            <a:ext cx="6350496" cy="5018165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4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180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180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124812" y="1101513"/>
            <a:ext cx="3531031" cy="50181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aseline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457206" indent="0">
              <a:buNone/>
              <a:defRPr sz="1200"/>
            </a:lvl2pPr>
            <a:lvl3pPr marL="914411" indent="0">
              <a:buNone/>
              <a:defRPr sz="1001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4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en-US"/>
              <a:t>Click to edit body text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5C83B3F-2D9E-4204-9030-4FD8EE64F9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85897"/>
            <a:ext cx="10972800" cy="706090"/>
          </a:xfrm>
          <a:prstGeom prst="rect">
            <a:avLst/>
          </a:prstGeom>
        </p:spPr>
        <p:txBody>
          <a:bodyPr/>
          <a:lstStyle>
            <a:lvl1pPr algn="l">
              <a:defRPr sz="40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edit one line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64099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-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2389717" y="5153744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edit photo title</a:t>
            </a:r>
            <a:endParaRPr lang="en-GB"/>
          </a:p>
        </p:txBody>
      </p:sp>
      <p:sp>
        <p:nvSpPr>
          <p:cNvPr id="4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4724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720482"/>
            <a:ext cx="7315200" cy="5247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1" baseline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457206" indent="0">
              <a:buNone/>
              <a:defRPr sz="1200"/>
            </a:lvl2pPr>
            <a:lvl3pPr marL="914411" indent="0">
              <a:buNone/>
              <a:defRPr sz="1001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4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en-US"/>
              <a:t>Click to edit photo description</a:t>
            </a:r>
          </a:p>
        </p:txBody>
      </p:sp>
    </p:spTree>
    <p:extLst>
      <p:ext uri="{BB962C8B-B14F-4D97-AF65-F5344CB8AC3E}">
        <p14:creationId xmlns:p14="http://schemas.microsoft.com/office/powerpoint/2010/main" val="12125174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17427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Title 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DF0DCEA-B76F-4495-A314-2E5FE47914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745" y="404452"/>
            <a:ext cx="11070212" cy="662347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40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edit one line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4024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Full colour -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71D30E-2D25-4CAB-8740-8CE28C69D1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85"/>
            <a:ext cx="12191999" cy="685662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28EA235-7D6B-45E4-96CA-31E4F5D10F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6685" y="673941"/>
            <a:ext cx="8220885" cy="1249127"/>
          </a:xfrm>
          <a:prstGeom prst="rect">
            <a:avLst/>
          </a:prstGeom>
        </p:spPr>
        <p:txBody>
          <a:bodyPr/>
          <a:lstStyle>
            <a:lvl1pPr algn="l">
              <a:defRPr sz="3600" b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add main presentation title in English</a:t>
            </a:r>
            <a:br>
              <a:rPr lang="en-US"/>
            </a:br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88C065A-28FA-403D-B0AE-8AB6A8525A32}"/>
              </a:ext>
            </a:extLst>
          </p:cNvPr>
          <p:cNvCxnSpPr>
            <a:cxnSpLocks/>
          </p:cNvCxnSpPr>
          <p:nvPr userDrawn="1"/>
        </p:nvCxnSpPr>
        <p:spPr>
          <a:xfrm>
            <a:off x="586684" y="1915212"/>
            <a:ext cx="9452862" cy="0"/>
          </a:xfrm>
          <a:prstGeom prst="line">
            <a:avLst/>
          </a:prstGeom>
          <a:ln w="63500" cap="rnd">
            <a:gradFill>
              <a:gsLst>
                <a:gs pos="0">
                  <a:schemeClr val="bg1"/>
                </a:gs>
                <a:gs pos="100000">
                  <a:srgbClr val="2F7C3A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BAA010F-71CB-46CA-B73D-6A36D4918D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7375" y="1922463"/>
            <a:ext cx="8220075" cy="12340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lvl="0"/>
            <a:r>
              <a:rPr lang="en-US"/>
              <a:t>Click to add main presentation title in Gaelic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86571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Title 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7D373D6-ABD0-47E8-9FFB-59FA0199E6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95419"/>
            <a:ext cx="10972800" cy="1210146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40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Two line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23578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Title+Contents 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6997920-A0CA-489B-AF37-8A9C9AAFE4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04452"/>
            <a:ext cx="10972800" cy="706090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40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edit one line title </a:t>
            </a:r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C453A1F-A59F-4F59-AFDB-792EF5A7F7C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21228" y="1834680"/>
            <a:ext cx="10163339" cy="3753574"/>
          </a:xfrm>
          <a:prstGeom prst="rect">
            <a:avLst/>
          </a:prstGeom>
        </p:spPr>
        <p:txBody>
          <a:bodyPr/>
          <a:lstStyle>
            <a:lvl1pPr marL="0" marR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aseline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lvl="0"/>
            <a:r>
              <a:rPr lang="en-US"/>
              <a:t>Click to edit body text</a:t>
            </a:r>
          </a:p>
          <a:p>
            <a:pPr lvl="0"/>
            <a:endParaRPr lang="en-US"/>
          </a:p>
          <a:p>
            <a:pPr lvl="0"/>
            <a:r>
              <a:rPr lang="en-US"/>
              <a:t>Click to edit bullet lists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937B3AE-619A-462F-94AA-717409336910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1007436" y="1186608"/>
            <a:ext cx="10177131" cy="576064"/>
          </a:xfrm>
          <a:prstGeom prst="rect">
            <a:avLst/>
          </a:prstGeom>
        </p:spPr>
        <p:txBody>
          <a:bodyPr/>
          <a:lstStyle>
            <a:lvl1pPr marL="0" marR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aseline="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marL="0" marR="0" lvl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60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Click to edit sub-title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36826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Title+Contents 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F117C4F-CD5E-4C78-AB06-2572E7CBF9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95419"/>
            <a:ext cx="10972800" cy="1210146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40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Two line title</a:t>
            </a:r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E01D075-9BE0-47B3-A21C-2E54485D8D3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07436" y="2355557"/>
            <a:ext cx="10177131" cy="3621740"/>
          </a:xfrm>
          <a:prstGeom prst="rect">
            <a:avLst/>
          </a:prstGeom>
        </p:spPr>
        <p:txBody>
          <a:bodyPr/>
          <a:lstStyle>
            <a:lvl1pPr marL="0" marR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aseline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lvl="0"/>
            <a:r>
              <a:rPr lang="en-US"/>
              <a:t>Click to edit body text</a:t>
            </a:r>
          </a:p>
          <a:p>
            <a:pPr lvl="0"/>
            <a:endParaRPr lang="en-US"/>
          </a:p>
          <a:p>
            <a:pPr lvl="0"/>
            <a:r>
              <a:rPr lang="en-US"/>
              <a:t>Click to edit bullet lists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CDA286A-A4F1-4E4B-B3CE-9DA43758E10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1007436" y="1707484"/>
            <a:ext cx="10177131" cy="576064"/>
          </a:xfrm>
          <a:prstGeom prst="rect">
            <a:avLst/>
          </a:prstGeom>
        </p:spPr>
        <p:txBody>
          <a:bodyPr/>
          <a:lstStyle>
            <a:lvl1pPr marL="0" marR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aseline="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marL="0" marR="0" lvl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60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Click to edit sub-title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99828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Title+Bullets 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F1B9530-9AEF-4EFB-8A4C-07ABE4C546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95322"/>
            <a:ext cx="10972800" cy="706090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40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edit one line title</a:t>
            </a:r>
            <a:endParaRPr lang="en-GB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AC232FF-164F-4FBD-BA39-C0E508AC66C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07436" y="1172883"/>
            <a:ext cx="10177131" cy="4984995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4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180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180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lvl="0"/>
            <a:r>
              <a:rPr lang="en-US"/>
              <a:t>Click to edit bullet list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03598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Title+Bullets 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F955A83-E2D5-4E5F-8888-7575DC59FF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00050"/>
            <a:ext cx="10972800" cy="1354162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40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two line title</a:t>
            </a:r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4F21858-13E4-461E-8208-5A2D1C855D2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07436" y="1820886"/>
            <a:ext cx="10177131" cy="433033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4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180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180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lvl="0"/>
            <a:r>
              <a:rPr lang="en-US"/>
              <a:t>Click to edit bullet list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48949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Title+sub-header 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31FC3FA-293F-419A-9DF2-AB2F217E7C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95318"/>
            <a:ext cx="10972800" cy="706090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40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edit one line title</a:t>
            </a:r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31DB666-F610-4F5E-85AD-BDA4800E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07436" y="1837228"/>
            <a:ext cx="10177131" cy="4256842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4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180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180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lvl="0"/>
            <a:r>
              <a:rPr lang="en-US"/>
              <a:t>Click to edit bullet list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64BD59B-A13E-49FD-9654-CB63CAD9E32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1007436" y="1189156"/>
            <a:ext cx="10177131" cy="576064"/>
          </a:xfrm>
          <a:prstGeom prst="rect">
            <a:avLst/>
          </a:prstGeom>
        </p:spPr>
        <p:txBody>
          <a:bodyPr/>
          <a:lstStyle>
            <a:lvl1pPr marL="0" marR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aseline="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marL="0" marR="0" lvl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60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Click to edit sub-title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68777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Title+sub-header 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A857B94-A002-421A-A14C-3A25D97158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95421"/>
            <a:ext cx="10972800" cy="1354162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40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two line title</a:t>
            </a:r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D95E900-7DC2-4BD5-BEB2-8903190F26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07436" y="2469664"/>
            <a:ext cx="10177131" cy="3605356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4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180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180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lvl="0"/>
            <a:r>
              <a:rPr lang="en-US"/>
              <a:t>Click to edit bullet list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2C85FB7-8A8D-49E1-BFB7-31503CE1298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1007436" y="1821592"/>
            <a:ext cx="10177131" cy="576064"/>
          </a:xfrm>
          <a:prstGeom prst="rect">
            <a:avLst/>
          </a:prstGeom>
        </p:spPr>
        <p:txBody>
          <a:bodyPr/>
          <a:lstStyle>
            <a:lvl1pPr marL="0" marR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aseline="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marL="0" marR="0" lvl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60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Click to edit sub-title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07678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Title+2 columns 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331BDD9-B110-4257-9277-31A0BFEB95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95422"/>
            <a:ext cx="10972800" cy="706090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40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edit one line title</a:t>
            </a:r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3396506-F8C4-4C48-9151-3E50A19AB51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07436" y="1827611"/>
            <a:ext cx="4992555" cy="4247408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4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180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180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lvl="0"/>
            <a:r>
              <a:rPr lang="en-US"/>
              <a:t>Click to edit bullet list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7623C99-322F-4374-AE18-F5B819D7800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1007436" y="1179539"/>
            <a:ext cx="10177131" cy="576064"/>
          </a:xfrm>
          <a:prstGeom prst="rect">
            <a:avLst/>
          </a:prstGeom>
        </p:spPr>
        <p:txBody>
          <a:bodyPr/>
          <a:lstStyle>
            <a:lvl1pPr marL="0" marR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aseline="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marL="0" marR="0" lvl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60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Click to edit sub-title</a:t>
            </a:r>
            <a:endParaRPr lang="en-GB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BDD351F-E31A-4B06-827F-35DFC76CB5C0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192012" y="1827610"/>
            <a:ext cx="4992555" cy="4247409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4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180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180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lvl="0"/>
            <a:r>
              <a:rPr lang="en-US"/>
              <a:t>Click to edit bullet list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85323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Title+columns 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4FCE192-6D55-45D4-AF54-7F52D83E3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95318"/>
            <a:ext cx="10972800" cy="1354162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40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two line title</a:t>
            </a:r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D2DCED7-B37F-4905-B023-3BC65C846DB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07436" y="2469561"/>
            <a:ext cx="4992555" cy="3595934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4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180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180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lvl="0"/>
            <a:r>
              <a:rPr lang="en-US"/>
              <a:t>Click to edit bullet list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0FFBFE9-1730-4BA1-B18F-9A8ACBA853B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1007436" y="1821489"/>
            <a:ext cx="10177131" cy="576064"/>
          </a:xfrm>
          <a:prstGeom prst="rect">
            <a:avLst/>
          </a:prstGeom>
        </p:spPr>
        <p:txBody>
          <a:bodyPr/>
          <a:lstStyle>
            <a:lvl1pPr marL="0" marR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aseline="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marL="0" marR="0" lvl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60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Click to edit sub-title</a:t>
            </a:r>
            <a:endParaRPr lang="en-GB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F4916BD-B14D-4D34-BB12-D41F9A0BFDE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192012" y="2469561"/>
            <a:ext cx="4992555" cy="3595934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4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180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180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lvl="0"/>
            <a:r>
              <a:rPr lang="en-US"/>
              <a:t>Click to edit bullet list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14861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Title+text+bullets 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3533EBF-125C-404B-8EDD-9CAC31AFF1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7861" y="1168187"/>
            <a:ext cx="6350496" cy="5018165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4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180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180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3E1FC83-9AF3-4A09-9C3B-14AD3BC88DE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124812" y="1168188"/>
            <a:ext cx="3531031" cy="50181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aseline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457206" indent="0">
              <a:buNone/>
              <a:defRPr sz="1200"/>
            </a:lvl2pPr>
            <a:lvl3pPr marL="914411" indent="0">
              <a:buNone/>
              <a:defRPr sz="1001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4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en-US"/>
              <a:t>Click to edit body 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EDC730F-EA51-4DBA-8561-41C73DD656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85897"/>
            <a:ext cx="10972800" cy="706090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40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edit one line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5424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Full Colour -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C976FA0-9B90-45AF-A71D-1ED46A06B3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86"/>
            <a:ext cx="12191999" cy="685662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5821367-FBC6-47EF-8213-D2E638EEC4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6685" y="673941"/>
            <a:ext cx="8220885" cy="1249127"/>
          </a:xfrm>
          <a:prstGeom prst="rect">
            <a:avLst/>
          </a:prstGeom>
        </p:spPr>
        <p:txBody>
          <a:bodyPr/>
          <a:lstStyle>
            <a:lvl1pPr algn="l">
              <a:defRPr sz="3600" b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add main presentation title in English</a:t>
            </a:r>
            <a:br>
              <a:rPr lang="en-US"/>
            </a:br>
            <a:endParaRPr lang="en-GB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64E1A64-AE29-4EE9-B42D-89A5E9C63EB9}"/>
              </a:ext>
            </a:extLst>
          </p:cNvPr>
          <p:cNvCxnSpPr>
            <a:cxnSpLocks/>
          </p:cNvCxnSpPr>
          <p:nvPr userDrawn="1"/>
        </p:nvCxnSpPr>
        <p:spPr>
          <a:xfrm>
            <a:off x="586684" y="1915212"/>
            <a:ext cx="9452862" cy="0"/>
          </a:xfrm>
          <a:prstGeom prst="line">
            <a:avLst/>
          </a:prstGeom>
          <a:ln w="63500" cap="rnd">
            <a:gradFill>
              <a:gsLst>
                <a:gs pos="0">
                  <a:schemeClr val="bg1"/>
                </a:gs>
                <a:gs pos="100000">
                  <a:srgbClr val="492F92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303610C-21F9-40D0-BD7A-4562B346860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7375" y="1922463"/>
            <a:ext cx="8220075" cy="12340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lvl="0"/>
            <a:r>
              <a:rPr lang="en-US"/>
              <a:t>Click to add main presentation title in Gaelic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53491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91D07D9-CEC3-473D-AEA6-1D530B1521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717" y="5153744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100000"/>
              </a:lnSpc>
              <a:defRPr sz="2000" b="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edit photo title</a:t>
            </a:r>
            <a:endParaRPr lang="en-GB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73180ABB-AAD6-4284-A8C6-E37B4D13DF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4724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F5EB06D-0DA5-4CFD-9261-B55F21CBD0E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720482"/>
            <a:ext cx="7315200" cy="5247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1" baseline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457206" indent="0">
              <a:buNone/>
              <a:defRPr sz="1200"/>
            </a:lvl2pPr>
            <a:lvl3pPr marL="914411" indent="0">
              <a:buNone/>
              <a:defRPr sz="1001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4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en-US"/>
              <a:t>Click to edit photo description</a:t>
            </a:r>
          </a:p>
        </p:txBody>
      </p:sp>
    </p:spTree>
    <p:extLst>
      <p:ext uri="{BB962C8B-B14F-4D97-AF65-F5344CB8AC3E}">
        <p14:creationId xmlns:p14="http://schemas.microsoft.com/office/powerpoint/2010/main" val="3774492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Storr, Sky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3E077B-DF3E-4D8D-9400-6BFE4DE75F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85"/>
            <a:ext cx="12192000" cy="68566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BD53FB-FB13-4D7B-8BBA-CB0990ACD5F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86"/>
            <a:ext cx="12191999" cy="6856628"/>
          </a:xfrm>
          <a:prstGeom prst="rect">
            <a:avLst/>
          </a:prstGeom>
        </p:spPr>
      </p:pic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BF4EF15-28A1-4C93-A528-C99CB4B2DB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0675" y="6259513"/>
            <a:ext cx="2139721" cy="3203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Old Man of </a:t>
            </a:r>
            <a:r>
              <a:rPr lang="en-US" err="1"/>
              <a:t>Storr</a:t>
            </a:r>
            <a:r>
              <a:rPr lang="en-US"/>
              <a:t>, Isle of Skye</a:t>
            </a:r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C45ED15-D853-40B5-8E79-DA143C5181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6685" y="673941"/>
            <a:ext cx="8220885" cy="1249127"/>
          </a:xfrm>
          <a:prstGeom prst="rect">
            <a:avLst/>
          </a:prstGeom>
        </p:spPr>
        <p:txBody>
          <a:bodyPr/>
          <a:lstStyle>
            <a:lvl1pPr algn="l">
              <a:defRPr sz="3600" b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add main presentation title in English</a:t>
            </a:r>
            <a:br>
              <a:rPr lang="en-US"/>
            </a:br>
            <a:endParaRPr lang="en-GB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2B67FC6-69A2-4C83-A58A-A71EC168B8BF}"/>
              </a:ext>
            </a:extLst>
          </p:cNvPr>
          <p:cNvCxnSpPr>
            <a:cxnSpLocks/>
          </p:cNvCxnSpPr>
          <p:nvPr userDrawn="1"/>
        </p:nvCxnSpPr>
        <p:spPr>
          <a:xfrm>
            <a:off x="586684" y="1915212"/>
            <a:ext cx="9452862" cy="0"/>
          </a:xfrm>
          <a:prstGeom prst="line">
            <a:avLst/>
          </a:prstGeom>
          <a:ln w="63500" cap="rnd">
            <a:gradFill>
              <a:gsLst>
                <a:gs pos="49600">
                  <a:schemeClr val="bg1"/>
                </a:gs>
                <a:gs pos="0">
                  <a:srgbClr val="492F92"/>
                </a:gs>
                <a:gs pos="100000">
                  <a:srgbClr val="2F7C3A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D776EBFD-9D5D-4946-A978-AFEFC36605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7375" y="1922463"/>
            <a:ext cx="8220075" cy="12340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lvl="0"/>
            <a:r>
              <a:rPr lang="en-US"/>
              <a:t>Click to add main presentation title in Gaelic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4949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Glen Aff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4AE4B9-2DB3-4901-86A6-1B13F6F3AD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685"/>
            <a:ext cx="12191998" cy="68566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DE0E66-84A7-4807-BB24-90F54E4ECE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86"/>
            <a:ext cx="12191999" cy="6856628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C0B04A-9A98-49B8-9371-70B13531677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0675" y="6259513"/>
            <a:ext cx="2120867" cy="3015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Glen Affric by CI Photography</a:t>
            </a:r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7D8FAC9-BFAA-4D12-A47C-D301626854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6685" y="673941"/>
            <a:ext cx="8220885" cy="1249127"/>
          </a:xfrm>
          <a:prstGeom prst="rect">
            <a:avLst/>
          </a:prstGeom>
        </p:spPr>
        <p:txBody>
          <a:bodyPr/>
          <a:lstStyle>
            <a:lvl1pPr algn="l">
              <a:defRPr sz="3600" b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add main presentation title in English</a:t>
            </a:r>
            <a:br>
              <a:rPr lang="en-US"/>
            </a:br>
            <a:endParaRPr lang="en-GB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F4C61E7-A02F-4FD7-8A13-D54759B0922B}"/>
              </a:ext>
            </a:extLst>
          </p:cNvPr>
          <p:cNvCxnSpPr>
            <a:cxnSpLocks/>
          </p:cNvCxnSpPr>
          <p:nvPr userDrawn="1"/>
        </p:nvCxnSpPr>
        <p:spPr>
          <a:xfrm>
            <a:off x="586684" y="1915212"/>
            <a:ext cx="9452862" cy="0"/>
          </a:xfrm>
          <a:prstGeom prst="line">
            <a:avLst/>
          </a:prstGeom>
          <a:ln w="63500" cap="rnd">
            <a:gradFill>
              <a:gsLst>
                <a:gs pos="49600">
                  <a:schemeClr val="bg1"/>
                </a:gs>
                <a:gs pos="0">
                  <a:srgbClr val="492F92"/>
                </a:gs>
                <a:gs pos="100000">
                  <a:srgbClr val="2F7C3A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C6A9212D-76A4-4875-ACC8-1DBF27737E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7375" y="1922463"/>
            <a:ext cx="8220075" cy="12340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lvl="0"/>
            <a:r>
              <a:rPr lang="en-US"/>
              <a:t>Click to add main presentation title in Gaelic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2418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Achmelvich Be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A3EF4E-01C8-4B33-83B0-869FF30F47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85"/>
            <a:ext cx="12192000" cy="68566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64A9FB-011A-4C16-BB34-E193426FCF2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86"/>
            <a:ext cx="12191999" cy="6856628"/>
          </a:xfrm>
          <a:prstGeom prst="rect">
            <a:avLst/>
          </a:prstGeom>
        </p:spPr>
      </p:pic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25C5A6F-27EB-4404-86B1-C62C24B36A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0675" y="6259513"/>
            <a:ext cx="2545073" cy="3015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Achmelvich Beach</a:t>
            </a:r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71A2345-C130-4B10-847A-C71AD57870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6685" y="673941"/>
            <a:ext cx="8220885" cy="1249127"/>
          </a:xfrm>
          <a:prstGeom prst="rect">
            <a:avLst/>
          </a:prstGeom>
        </p:spPr>
        <p:txBody>
          <a:bodyPr/>
          <a:lstStyle>
            <a:lvl1pPr algn="l">
              <a:defRPr sz="3600" b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add main presentation title in English</a:t>
            </a:r>
            <a:br>
              <a:rPr lang="en-US"/>
            </a:br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3199E7E-67DD-4BB9-8BE8-C4AB5EC30935}"/>
              </a:ext>
            </a:extLst>
          </p:cNvPr>
          <p:cNvCxnSpPr>
            <a:cxnSpLocks/>
          </p:cNvCxnSpPr>
          <p:nvPr userDrawn="1"/>
        </p:nvCxnSpPr>
        <p:spPr>
          <a:xfrm>
            <a:off x="586684" y="1915212"/>
            <a:ext cx="9452862" cy="0"/>
          </a:xfrm>
          <a:prstGeom prst="line">
            <a:avLst/>
          </a:prstGeom>
          <a:ln w="63500" cap="rnd">
            <a:gradFill>
              <a:gsLst>
                <a:gs pos="49600">
                  <a:schemeClr val="bg1"/>
                </a:gs>
                <a:gs pos="0">
                  <a:srgbClr val="492F92"/>
                </a:gs>
                <a:gs pos="100000">
                  <a:srgbClr val="2F7C3A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CC257CD9-08CD-4FD2-9981-6043205B4A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7375" y="1922463"/>
            <a:ext cx="8220075" cy="12340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lvl="0"/>
            <a:r>
              <a:rPr lang="en-US"/>
              <a:t>Click to add main presentation title in Gaelic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5066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Sutherland Hil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8C0DE4-EB52-415A-84A1-5384D10429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85"/>
            <a:ext cx="12192000" cy="68566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CB4934-EFE3-40BD-9B55-499352BBA7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86"/>
            <a:ext cx="12191999" cy="6856628"/>
          </a:xfrm>
          <a:prstGeom prst="rect">
            <a:avLst/>
          </a:prstGeom>
        </p:spPr>
      </p:pic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1EB5674-D689-4052-A018-5407EE8E0F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0675" y="6259513"/>
            <a:ext cx="2545073" cy="3015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Sutherland Hills</a:t>
            </a:r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AFC8AD7-577D-471F-A9AF-A507FFA70E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6685" y="673941"/>
            <a:ext cx="8220885" cy="1249127"/>
          </a:xfrm>
          <a:prstGeom prst="rect">
            <a:avLst/>
          </a:prstGeom>
        </p:spPr>
        <p:txBody>
          <a:bodyPr/>
          <a:lstStyle>
            <a:lvl1pPr algn="l">
              <a:defRPr sz="3600" b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add main presentation title in English</a:t>
            </a:r>
            <a:br>
              <a:rPr lang="en-US"/>
            </a:br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49CDFDD-DAC4-44F6-85C7-4A85022CA225}"/>
              </a:ext>
            </a:extLst>
          </p:cNvPr>
          <p:cNvCxnSpPr>
            <a:cxnSpLocks/>
          </p:cNvCxnSpPr>
          <p:nvPr userDrawn="1"/>
        </p:nvCxnSpPr>
        <p:spPr>
          <a:xfrm>
            <a:off x="586684" y="1915212"/>
            <a:ext cx="9452862" cy="0"/>
          </a:xfrm>
          <a:prstGeom prst="line">
            <a:avLst/>
          </a:prstGeom>
          <a:ln w="63500" cap="rnd">
            <a:gradFill>
              <a:gsLst>
                <a:gs pos="49600">
                  <a:schemeClr val="bg1"/>
                </a:gs>
                <a:gs pos="0">
                  <a:srgbClr val="492F92"/>
                </a:gs>
                <a:gs pos="100000">
                  <a:srgbClr val="2F7C3A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82384D27-D96C-487F-BBC4-CF7A3067C1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7375" y="1922463"/>
            <a:ext cx="8220075" cy="12340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lvl="0"/>
            <a:r>
              <a:rPr lang="en-US"/>
              <a:t>Click to add main presentation title in Gaelic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2048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Inverness City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4E6D9C-7AA1-4E7F-84A1-B90DEA3D80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85"/>
            <a:ext cx="12192000" cy="68566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0B609E-BE23-4D11-8C11-CA05C2C98B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86"/>
            <a:ext cx="12191999" cy="6856628"/>
          </a:xfrm>
          <a:prstGeom prst="rect">
            <a:avLst/>
          </a:prstGeom>
        </p:spPr>
      </p:pic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3543BC69-808E-4D50-8FE1-5E8D1BB990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0675" y="6259513"/>
            <a:ext cx="2545073" cy="3015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Inverness City Centre</a:t>
            </a:r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0DC59A1-A27D-423C-96E4-6595680A50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6685" y="673941"/>
            <a:ext cx="8220885" cy="1249127"/>
          </a:xfrm>
          <a:prstGeom prst="rect">
            <a:avLst/>
          </a:prstGeom>
        </p:spPr>
        <p:txBody>
          <a:bodyPr/>
          <a:lstStyle>
            <a:lvl1pPr algn="l">
              <a:defRPr sz="3600" b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add main presentation title in English</a:t>
            </a:r>
            <a:br>
              <a:rPr lang="en-US"/>
            </a:br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75E9E29-53BB-4934-B8AE-463AA796F086}"/>
              </a:ext>
            </a:extLst>
          </p:cNvPr>
          <p:cNvCxnSpPr>
            <a:cxnSpLocks/>
          </p:cNvCxnSpPr>
          <p:nvPr userDrawn="1"/>
        </p:nvCxnSpPr>
        <p:spPr>
          <a:xfrm>
            <a:off x="586684" y="1915212"/>
            <a:ext cx="9452862" cy="0"/>
          </a:xfrm>
          <a:prstGeom prst="line">
            <a:avLst/>
          </a:prstGeom>
          <a:ln w="63500" cap="rnd">
            <a:gradFill>
              <a:gsLst>
                <a:gs pos="49600">
                  <a:schemeClr val="bg1"/>
                </a:gs>
                <a:gs pos="0">
                  <a:srgbClr val="492F92"/>
                </a:gs>
                <a:gs pos="100000">
                  <a:srgbClr val="2F7C3A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BD58126F-E0B2-43AC-B0A4-CA38692AD2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7375" y="1922463"/>
            <a:ext cx="8220075" cy="12340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lvl="0"/>
            <a:r>
              <a:rPr lang="en-US"/>
              <a:t>Click to add main presentation title in Gaelic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9083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5.jpe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16.jpeg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741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664" r:id="rId3"/>
    <p:sldLayoutId id="2147483665" r:id="rId4"/>
    <p:sldLayoutId id="2147483669" r:id="rId5"/>
    <p:sldLayoutId id="2147483720" r:id="rId6"/>
    <p:sldLayoutId id="2147483721" r:id="rId7"/>
    <p:sldLayoutId id="2147483722" r:id="rId8"/>
    <p:sldLayoutId id="2147483728" r:id="rId9"/>
    <p:sldLayoutId id="2147483729" r:id="rId10"/>
  </p:sldLayoutIdLst>
  <p:txStyles>
    <p:titleStyle>
      <a:lvl1pPr algn="ctr" defTabSz="91441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4" indent="-342904" algn="l" defTabSz="914411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9" indent="-285753" algn="l" defTabSz="914411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5" indent="-228604" algn="l" defTabSz="9144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1" indent="-228604" algn="l" defTabSz="914411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7" indent="-228604" algn="l" defTabSz="914411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2" indent="-228604" algn="l" defTabSz="9144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8" indent="-228604" algn="l" defTabSz="9144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4" indent="-228604" algn="l" defTabSz="9144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9" indent="-228604" algn="l" defTabSz="9144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1591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7BFD04D-FEFA-4DFF-8DD1-9F8AC89D01A9}"/>
              </a:ext>
            </a:extLst>
          </p:cNvPr>
          <p:cNvCxnSpPr/>
          <p:nvPr userDrawn="1"/>
        </p:nvCxnSpPr>
        <p:spPr>
          <a:xfrm>
            <a:off x="681037" y="419100"/>
            <a:ext cx="10829925" cy="0"/>
          </a:xfrm>
          <a:prstGeom prst="line">
            <a:avLst/>
          </a:prstGeom>
          <a:ln w="63500" cap="rnd">
            <a:gradFill>
              <a:gsLst>
                <a:gs pos="49600">
                  <a:schemeClr val="bg1"/>
                </a:gs>
                <a:gs pos="0">
                  <a:srgbClr val="492F92"/>
                </a:gs>
                <a:gs pos="100000">
                  <a:srgbClr val="2F7C3A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21DF37DD-0862-48F0-95F0-507003DD659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246887"/>
            <a:ext cx="12192000" cy="610696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996E62E4-E812-4F2B-92BA-28592E801772}"/>
              </a:ext>
            </a:extLst>
          </p:cNvPr>
          <p:cNvSpPr txBox="1">
            <a:spLocks/>
          </p:cNvSpPr>
          <p:nvPr userDrawn="1"/>
        </p:nvSpPr>
        <p:spPr>
          <a:xfrm>
            <a:off x="8767762" y="6362308"/>
            <a:ext cx="2743200" cy="404004"/>
          </a:xfrm>
          <a:prstGeom prst="rect">
            <a:avLst/>
          </a:prstGeom>
        </p:spPr>
        <p:txBody>
          <a:bodyPr anchor="ctr" anchorCtr="0"/>
          <a:lstStyle>
            <a:lvl1pPr marL="0" indent="0" algn="r" defTabSz="91441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9" indent="-285753" algn="l" defTabSz="91441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15" indent="-228604" algn="l" defTabSz="91441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1" indent="-228604" algn="l" defTabSz="91441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27" indent="-228604" algn="l" defTabSz="914411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32" indent="-228604" algn="l" defTabSz="91441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8" indent="-228604" algn="l" defTabSz="91441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4" indent="-228604" algn="l" defTabSz="91441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9" indent="-228604" algn="l" defTabSz="91441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FF70A7-DF53-472E-8D71-46AA8F37BBDA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341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</p:sldLayoutIdLst>
  <p:txStyles>
    <p:titleStyle>
      <a:lvl1pPr algn="ctr" defTabSz="91441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4" indent="-342904" algn="l" defTabSz="914411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9" indent="-285753" algn="l" defTabSz="914411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5" indent="-228604" algn="l" defTabSz="9144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1" indent="-228604" algn="l" defTabSz="914411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7" indent="-228604" algn="l" defTabSz="914411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2" indent="-228604" algn="l" defTabSz="9144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8" indent="-228604" algn="l" defTabSz="9144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4" indent="-228604" algn="l" defTabSz="9144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9" indent="-228604" algn="l" defTabSz="9144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2CB222B-AC28-4812-9A35-5A98E6A740C2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6255669"/>
            <a:ext cx="12192000" cy="607040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9CF852A3-95AF-40E9-B4B8-D2F0794891C0}"/>
              </a:ext>
            </a:extLst>
          </p:cNvPr>
          <p:cNvSpPr txBox="1">
            <a:spLocks/>
          </p:cNvSpPr>
          <p:nvPr userDrawn="1"/>
        </p:nvSpPr>
        <p:spPr>
          <a:xfrm>
            <a:off x="8767762" y="6362308"/>
            <a:ext cx="2743200" cy="404004"/>
          </a:xfrm>
          <a:prstGeom prst="rect">
            <a:avLst/>
          </a:prstGeom>
        </p:spPr>
        <p:txBody>
          <a:bodyPr anchor="ctr" anchorCtr="0"/>
          <a:lstStyle>
            <a:lvl1pPr marL="0" indent="0" algn="r" defTabSz="91441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9" indent="-285753" algn="l" defTabSz="91441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15" indent="-228604" algn="l" defTabSz="91441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1" indent="-228604" algn="l" defTabSz="91441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27" indent="-228604" algn="l" defTabSz="914411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32" indent="-228604" algn="l" defTabSz="91441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8" indent="-228604" algn="l" defTabSz="91441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4" indent="-228604" algn="l" defTabSz="91441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9" indent="-228604" algn="l" defTabSz="91441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FF70A7-DF53-472E-8D71-46AA8F37BBDA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GB">
              <a:solidFill>
                <a:schemeClr val="bg1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633732E-851C-413D-B16C-5E8068F3D66D}"/>
              </a:ext>
            </a:extLst>
          </p:cNvPr>
          <p:cNvCxnSpPr/>
          <p:nvPr userDrawn="1"/>
        </p:nvCxnSpPr>
        <p:spPr>
          <a:xfrm>
            <a:off x="681037" y="419100"/>
            <a:ext cx="10829925" cy="0"/>
          </a:xfrm>
          <a:prstGeom prst="line">
            <a:avLst/>
          </a:prstGeom>
          <a:ln w="63500" cap="rnd">
            <a:gradFill>
              <a:gsLst>
                <a:gs pos="100000">
                  <a:srgbClr val="492F92"/>
                </a:gs>
                <a:gs pos="0">
                  <a:srgbClr val="2F7C3A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8058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</p:sldLayoutIdLst>
  <p:txStyles>
    <p:titleStyle>
      <a:lvl1pPr algn="l" defTabSz="914411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492F92"/>
          </a:solidFill>
          <a:latin typeface="Ebrima" panose="02000000000000000000" pitchFamily="2" charset="0"/>
          <a:ea typeface="Ebrima" panose="02000000000000000000" pitchFamily="2" charset="0"/>
          <a:cs typeface="Ebrima" panose="02000000000000000000" pitchFamily="2" charset="0"/>
        </a:defRPr>
      </a:lvl1pPr>
    </p:titleStyle>
    <p:bodyStyle>
      <a:lvl1pPr marL="228604" indent="-228604" algn="l" defTabSz="914411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Ebrima" panose="02000000000000000000" pitchFamily="2" charset="0"/>
          <a:ea typeface="Ebrima" panose="02000000000000000000" pitchFamily="2" charset="0"/>
          <a:cs typeface="Ebrima" panose="02000000000000000000" pitchFamily="2" charset="0"/>
        </a:defRPr>
      </a:lvl1pPr>
      <a:lvl2pPr marL="685809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Ebrima" panose="02000000000000000000" pitchFamily="2" charset="0"/>
          <a:ea typeface="Ebrima" panose="02000000000000000000" pitchFamily="2" charset="0"/>
          <a:cs typeface="Ebrima" panose="02000000000000000000" pitchFamily="2" charset="0"/>
        </a:defRPr>
      </a:lvl2pPr>
      <a:lvl3pPr marL="1143015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Ebrima" panose="02000000000000000000" pitchFamily="2" charset="0"/>
          <a:ea typeface="Ebrima" panose="02000000000000000000" pitchFamily="2" charset="0"/>
          <a:cs typeface="Ebrima" panose="02000000000000000000" pitchFamily="2" charset="0"/>
        </a:defRPr>
      </a:lvl3pPr>
      <a:lvl4pPr marL="1600221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Ebrima" panose="02000000000000000000" pitchFamily="2" charset="0"/>
          <a:ea typeface="Ebrima" panose="02000000000000000000" pitchFamily="2" charset="0"/>
          <a:cs typeface="Ebrima" panose="02000000000000000000" pitchFamily="2" charset="0"/>
        </a:defRPr>
      </a:lvl4pPr>
      <a:lvl5pPr marL="2057427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Ebrima" panose="02000000000000000000" pitchFamily="2" charset="0"/>
          <a:ea typeface="Ebrima" panose="02000000000000000000" pitchFamily="2" charset="0"/>
          <a:cs typeface="Ebrima" panose="02000000000000000000" pitchFamily="2" charset="0"/>
        </a:defRPr>
      </a:lvl5pPr>
      <a:lvl6pPr marL="2514632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8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4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9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Jason.Thurlbeck@highland.gov.uk" TargetMode="External"/><Relationship Id="rId2" Type="http://schemas.openxmlformats.org/officeDocument/2006/relationships/hyperlink" Target="mailto:Donna.Sutherland@highland.gov.uk" TargetMode="Externa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24">
            <a:extLst>
              <a:ext uri="{FF2B5EF4-FFF2-40B4-BE49-F238E27FC236}">
                <a16:creationId xmlns:a16="http://schemas.microsoft.com/office/drawing/2014/main" id="{CF208F7E-5035-44F8-AE8E-DAD3DFB6A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964" y="2101089"/>
            <a:ext cx="8220885" cy="1249127"/>
          </a:xfrm>
        </p:spPr>
        <p:txBody>
          <a:bodyPr lIns="91440" tIns="45720" rIns="91440" bIns="45720" anchor="t"/>
          <a:lstStyle/>
          <a:p>
            <a:r>
              <a:rPr lang="en-GB" dirty="0">
                <a:latin typeface="Ebrima"/>
                <a:ea typeface="Ebrima"/>
                <a:cs typeface="Ebrima"/>
              </a:rPr>
              <a:t>Audit Committee </a:t>
            </a:r>
            <a:br>
              <a:rPr lang="en-GB" dirty="0">
                <a:latin typeface="Ebrima"/>
                <a:ea typeface="Ebrima"/>
                <a:cs typeface="Ebrima"/>
              </a:rPr>
            </a:br>
            <a:r>
              <a:rPr lang="en-GB" dirty="0">
                <a:latin typeface="Ebrima"/>
                <a:ea typeface="Ebrima"/>
                <a:cs typeface="Ebrima"/>
              </a:rPr>
              <a:t>Refresher training 05/02/25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3143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FD7F8-BB1D-9DD5-2B7A-A8D97A18E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5896"/>
            <a:ext cx="10972800" cy="917803"/>
          </a:xfrm>
        </p:spPr>
        <p:txBody>
          <a:bodyPr/>
          <a:lstStyle/>
          <a:p>
            <a:r>
              <a:rPr lang="en-GB" dirty="0"/>
              <a:t>An effective Audit Committee supports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12B336-82A3-64FB-B732-F8D17637CD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1928" y="1411268"/>
            <a:ext cx="10177131" cy="3605356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GB" sz="3200" dirty="0"/>
              <a:t>• Awareness of internal control </a:t>
            </a:r>
          </a:p>
          <a:p>
            <a:pPr marL="0" indent="0">
              <a:buNone/>
            </a:pPr>
            <a:r>
              <a:rPr lang="en-GB" sz="3200" dirty="0"/>
              <a:t>• Prompt implementation of audit recommendations </a:t>
            </a:r>
          </a:p>
          <a:p>
            <a:pPr marL="0" indent="0">
              <a:buNone/>
            </a:pPr>
            <a:r>
              <a:rPr lang="en-GB" sz="3200" dirty="0">
                <a:latin typeface="Ebrima"/>
                <a:ea typeface="Ebrima"/>
                <a:cs typeface="Ebrima"/>
              </a:rPr>
              <a:t>• Greater emphasis on audit and risk matters</a:t>
            </a:r>
            <a:endParaRPr lang="en-GB" sz="3200" dirty="0"/>
          </a:p>
          <a:p>
            <a:pPr marL="0" indent="0">
              <a:buNone/>
            </a:pPr>
            <a:r>
              <a:rPr lang="en-GB" sz="3200" dirty="0">
                <a:latin typeface="Ebrima"/>
                <a:ea typeface="Ebrima"/>
                <a:cs typeface="Ebrima"/>
              </a:rPr>
              <a:t>• Objective and fair financial reporting </a:t>
            </a:r>
          </a:p>
          <a:p>
            <a:pPr marL="0" indent="0">
              <a:buNone/>
            </a:pPr>
            <a:r>
              <a:rPr lang="en-GB" sz="3200" dirty="0">
                <a:latin typeface="Ebrima"/>
                <a:ea typeface="Ebrima"/>
                <a:cs typeface="Ebrima"/>
              </a:rPr>
              <a:t>• Process of independent and objective review </a:t>
            </a:r>
          </a:p>
          <a:p>
            <a:pPr marL="0" indent="0">
              <a:buNone/>
            </a:pPr>
            <a:r>
              <a:rPr lang="en-GB" sz="3200" dirty="0">
                <a:latin typeface="Ebrima"/>
                <a:ea typeface="Ebrima"/>
                <a:cs typeface="Ebrima"/>
              </a:rPr>
              <a:t>• Good corporate governance.</a:t>
            </a:r>
          </a:p>
        </p:txBody>
      </p:sp>
    </p:spTree>
    <p:extLst>
      <p:ext uri="{BB962C8B-B14F-4D97-AF65-F5344CB8AC3E}">
        <p14:creationId xmlns:p14="http://schemas.microsoft.com/office/powerpoint/2010/main" val="8083415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719BD-EE1B-8CD5-6124-66B2DC3DE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influential Audit Committee</a:t>
            </a:r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id="{EE2300D2-F100-E390-0526-B5DEFB842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948" y="1092360"/>
            <a:ext cx="5278581" cy="508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6574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E6B7DC-C552-F47C-9749-8884B61599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81B7E-5ABA-6156-7949-7DD6D8517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Role of Audit Committee – reflections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AE1D21-C635-E15C-5692-0233D9117DC1}"/>
              </a:ext>
            </a:extLst>
          </p:cNvPr>
          <p:cNvSpPr txBox="1"/>
          <p:nvPr/>
        </p:nvSpPr>
        <p:spPr>
          <a:xfrm>
            <a:off x="682513" y="1347599"/>
            <a:ext cx="10826974" cy="55092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>
                <a:latin typeface="Ebrima"/>
                <a:ea typeface="Ebrima"/>
                <a:cs typeface="Ebrima"/>
              </a:rPr>
              <a:t>How effective is the Committee in fulfilling its role?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2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>
                <a:latin typeface="Ebrima"/>
                <a:ea typeface="Ebrima"/>
                <a:cs typeface="Ebrima"/>
              </a:rPr>
              <a:t>What does the Committee do well?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2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>
                <a:latin typeface="Ebrima"/>
                <a:ea typeface="Ebrima"/>
                <a:cs typeface="Ebrima"/>
              </a:rPr>
              <a:t>What could be improved upon?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200" dirty="0">
              <a:latin typeface="Ebrima"/>
              <a:ea typeface="Ebrima"/>
              <a:cs typeface="Ebrim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>
                <a:latin typeface="Ebrima"/>
                <a:ea typeface="Ebrima"/>
                <a:cs typeface="Ebrima"/>
              </a:rPr>
              <a:t>Are there any difficulties or challenges?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200" dirty="0">
              <a:latin typeface="Ebrima"/>
              <a:ea typeface="Ebrima"/>
              <a:cs typeface="Ebrim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>
                <a:latin typeface="Ebrima"/>
                <a:ea typeface="Ebrima"/>
                <a:cs typeface="Ebrima"/>
              </a:rPr>
              <a:t>Next steps?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2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200" dirty="0">
              <a:latin typeface="Ebrima"/>
              <a:ea typeface="Ebrima"/>
              <a:cs typeface="Ebrima"/>
            </a:endParaRPr>
          </a:p>
        </p:txBody>
      </p:sp>
    </p:spTree>
    <p:extLst>
      <p:ext uri="{BB962C8B-B14F-4D97-AF65-F5344CB8AC3E}">
        <p14:creationId xmlns:p14="http://schemas.microsoft.com/office/powerpoint/2010/main" val="15103040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3B8B2B3B-B5A0-1D9D-AD2A-9E5FC09B34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52513" y="723900"/>
            <a:ext cx="10023475" cy="2097088"/>
          </a:xfrm>
        </p:spPr>
        <p:txBody>
          <a:bodyPr lIns="91440" tIns="45720" rIns="91440" bIns="45720" anchor="t"/>
          <a:lstStyle/>
          <a:p>
            <a:r>
              <a:rPr lang="en-US" sz="2800" dirty="0"/>
              <a:t>For further information contact:</a:t>
            </a:r>
          </a:p>
          <a:p>
            <a:endParaRPr lang="en-US" sz="2800" dirty="0"/>
          </a:p>
          <a:p>
            <a:r>
              <a:rPr lang="en-US" sz="2800" dirty="0">
                <a:solidFill>
                  <a:schemeClr val="bg1"/>
                </a:solidFill>
                <a:latin typeface="Ebrima"/>
                <a:ea typeface="Ebrima"/>
                <a:cs typeface="Ebrim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Donna.Sutherland@highland.gov.uk</a:t>
            </a:r>
            <a:endParaRPr lang="en-US" sz="2800" dirty="0">
              <a:solidFill>
                <a:schemeClr val="bg1"/>
              </a:solidFill>
              <a:latin typeface="Ebrima"/>
              <a:ea typeface="Ebrima"/>
              <a:cs typeface="Ebrima"/>
            </a:endParaRPr>
          </a:p>
          <a:p>
            <a:r>
              <a:rPr lang="en-US" sz="2800" dirty="0">
                <a:latin typeface="Ebrima"/>
                <a:ea typeface="Ebrima"/>
                <a:cs typeface="Ebrim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Jason.Thurlbeck@highland.gov.uk</a:t>
            </a:r>
            <a:endParaRPr lang="en-US" sz="2800" dirty="0">
              <a:latin typeface="Ebrima"/>
              <a:ea typeface="Ebrima"/>
              <a:cs typeface="Ebrima"/>
            </a:endParaRPr>
          </a:p>
          <a:p>
            <a:endParaRPr lang="en-US" sz="2800" dirty="0">
              <a:latin typeface="Ebrima"/>
              <a:ea typeface="Ebrima"/>
              <a:cs typeface="Ebrima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7202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D51C0-FB38-47B0-909E-370ECD50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Training aims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7CB6E2-A89F-6BDA-57E0-1021CC529F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20534"/>
            <a:ext cx="10972800" cy="3951566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GB" b="1" dirty="0">
                <a:latin typeface="Ebrima"/>
                <a:ea typeface="Ebrima"/>
                <a:cs typeface="Ebrima"/>
              </a:rPr>
              <a:t>Our</a:t>
            </a:r>
            <a:r>
              <a:rPr lang="en-GB" dirty="0">
                <a:latin typeface="Ebrima"/>
                <a:ea typeface="Ebrima"/>
                <a:cs typeface="Ebrima"/>
              </a:rPr>
              <a:t> aims:</a:t>
            </a:r>
          </a:p>
          <a:p>
            <a:pPr marL="342900" indent="-342900"/>
            <a:r>
              <a:rPr lang="en-GB" dirty="0">
                <a:latin typeface="Ebrima"/>
                <a:ea typeface="Ebrima"/>
                <a:cs typeface="Ebrima"/>
              </a:rPr>
              <a:t>Enhance Committee Member's knowledge and understanding of role</a:t>
            </a:r>
          </a:p>
          <a:p>
            <a:pPr marL="342900" indent="-342900"/>
            <a:r>
              <a:rPr lang="en-GB" dirty="0">
                <a:latin typeface="Ebrima"/>
                <a:ea typeface="Ebrima"/>
                <a:cs typeface="Ebrima"/>
              </a:rPr>
              <a:t>Identify where we can support you further.</a:t>
            </a:r>
            <a:endParaRPr lang="en-GB" dirty="0"/>
          </a:p>
          <a:p>
            <a:pPr marL="342900" indent="-342900"/>
            <a:endParaRPr lang="en-GB" dirty="0"/>
          </a:p>
          <a:p>
            <a:pPr marL="0" indent="0">
              <a:buNone/>
            </a:pPr>
            <a:r>
              <a:rPr lang="en-GB" b="1" dirty="0">
                <a:latin typeface="Ebrima"/>
                <a:ea typeface="Ebrima"/>
                <a:cs typeface="Ebrima"/>
              </a:rPr>
              <a:t>Your </a:t>
            </a:r>
            <a:r>
              <a:rPr lang="en-GB" dirty="0">
                <a:latin typeface="Ebrima"/>
                <a:ea typeface="Ebrima"/>
                <a:cs typeface="Ebrima"/>
              </a:rPr>
              <a:t>aims?</a:t>
            </a:r>
            <a:endParaRPr lang="en-GB" dirty="0"/>
          </a:p>
          <a:p>
            <a:pPr marL="342900" indent="-34290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12454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607597-5C79-63D4-B5FF-B27D5F0C35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72F0378-875A-E5FF-ABCD-21FAE8460C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" y="1809725"/>
            <a:ext cx="4046243" cy="2327487"/>
          </a:xfrm>
        </p:spPr>
        <p:txBody>
          <a:bodyPr/>
          <a:lstStyle/>
          <a:p>
            <a:r>
              <a:rPr lang="en-GB" b="1" dirty="0"/>
              <a:t>Audit committees: practical guidance for local authorities and police </a:t>
            </a:r>
            <a:r>
              <a:rPr lang="en-GB" dirty="0"/>
              <a:t>(CIPFA 2022 edition).  Includes: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323DEF-D93B-512C-8BC5-A3B0E2044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5897"/>
            <a:ext cx="10972800" cy="706090"/>
          </a:xfrm>
        </p:spPr>
        <p:txBody>
          <a:bodyPr>
            <a:normAutofit/>
          </a:bodyPr>
          <a:lstStyle/>
          <a:p>
            <a:r>
              <a:rPr lang="en-GB"/>
              <a:t>Guidance for Audit Members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CCB4A23-2EA5-5961-F6F3-021FD2AA99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4869436"/>
              </p:ext>
            </p:extLst>
          </p:nvPr>
        </p:nvGraphicFramePr>
        <p:xfrm>
          <a:off x="5231904" y="1091987"/>
          <a:ext cx="6350496" cy="50181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372617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CC4E60-2666-17F6-850E-F1C7A489B2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C4AD0-2365-CD36-6149-BD0C8BB07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Purpose of the Audit Committee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4293F4-6E21-2ED6-1D18-1AF98C95BD11}"/>
              </a:ext>
            </a:extLst>
          </p:cNvPr>
          <p:cNvSpPr txBox="1"/>
          <p:nvPr/>
        </p:nvSpPr>
        <p:spPr>
          <a:xfrm>
            <a:off x="590745" y="1861476"/>
            <a:ext cx="1033952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“Audit committees are a </a:t>
            </a:r>
            <a:r>
              <a:rPr lang="en-GB" sz="2400" b="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key component </a:t>
            </a:r>
            <a:r>
              <a:rPr lang="en-GB" sz="24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of an authority’s governance framework. Their purpose is to provide an </a:t>
            </a:r>
            <a:r>
              <a:rPr lang="en-GB" sz="2400" b="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independent and high-level focus </a:t>
            </a:r>
            <a:r>
              <a:rPr lang="en-GB" sz="24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on the </a:t>
            </a:r>
            <a:r>
              <a:rPr lang="en-GB" sz="2400" b="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adequacy of governance, risk and control arrangements.</a:t>
            </a:r>
            <a:r>
              <a:rPr lang="en-GB" sz="24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The committee’s role in ensuring that there is </a:t>
            </a:r>
            <a:r>
              <a:rPr lang="en-GB" sz="2400" b="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sufficient assurance </a:t>
            </a:r>
            <a:r>
              <a:rPr lang="en-GB" sz="24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over governance, risk and control gives greater confidence to all those charged with governance that those arrangements are effective.”</a:t>
            </a:r>
          </a:p>
        </p:txBody>
      </p:sp>
    </p:spTree>
    <p:extLst>
      <p:ext uri="{BB962C8B-B14F-4D97-AF65-F5344CB8AC3E}">
        <p14:creationId xmlns:p14="http://schemas.microsoft.com/office/powerpoint/2010/main" val="2216475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0D03A-96A4-852F-6371-C6C96B7F6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5896"/>
            <a:ext cx="10972800" cy="1354162"/>
          </a:xfrm>
        </p:spPr>
        <p:txBody>
          <a:bodyPr>
            <a:normAutofit/>
          </a:bodyPr>
          <a:lstStyle/>
          <a:p>
            <a:r>
              <a:rPr lang="en-GB"/>
              <a:t>Core functions of an Audit Committee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26B41AA-BD1F-CEBB-8A1F-DD8A2C429EC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1535483"/>
              </p:ext>
            </p:extLst>
          </p:nvPr>
        </p:nvGraphicFramePr>
        <p:xfrm>
          <a:off x="675742" y="1326776"/>
          <a:ext cx="10906658" cy="46938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19442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472FE-B282-9C4D-DF6D-8746EAB28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Audit Committee skills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0B7FC3-BCFE-B325-D5C2-3AD5A48F88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Independent thinkers </a:t>
            </a:r>
          </a:p>
          <a:p>
            <a:r>
              <a:rPr lang="en-GB"/>
              <a:t>Ability to challenge constructively </a:t>
            </a:r>
          </a:p>
          <a:p>
            <a:r>
              <a:rPr lang="en-GB"/>
              <a:t>Curiosity </a:t>
            </a:r>
          </a:p>
          <a:p>
            <a:r>
              <a:rPr lang="en-GB"/>
              <a:t>Wide knowledge of Council’s strategy and operations </a:t>
            </a:r>
          </a:p>
          <a:p>
            <a:r>
              <a:rPr lang="en-GB"/>
              <a:t>Supportive of improvement</a:t>
            </a:r>
          </a:p>
          <a:p>
            <a:r>
              <a:rPr lang="en-GB"/>
              <a:t>Awareness of financial matters</a:t>
            </a:r>
          </a:p>
          <a:p>
            <a:r>
              <a:rPr lang="en-GB"/>
              <a:t>A focus on the wider environment and context- influences from outside</a:t>
            </a:r>
          </a:p>
          <a:p>
            <a:r>
              <a:rPr lang="en-GB"/>
              <a:t>Keen to learn and develop understanding.</a:t>
            </a:r>
          </a:p>
        </p:txBody>
      </p:sp>
    </p:spTree>
    <p:extLst>
      <p:ext uri="{BB962C8B-B14F-4D97-AF65-F5344CB8AC3E}">
        <p14:creationId xmlns:p14="http://schemas.microsoft.com/office/powerpoint/2010/main" val="35637772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D7D3E-88FF-0E8C-D311-DE2DDF996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Core functions of an Audit Committee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48534A-375C-F823-A826-BBDE610074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282" y="1983475"/>
            <a:ext cx="9916345" cy="4247408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342900" indent="-342900"/>
            <a:r>
              <a:rPr lang="en-GB" dirty="0"/>
              <a:t>Governance </a:t>
            </a:r>
          </a:p>
          <a:p>
            <a:pPr marL="342900" indent="-342900"/>
            <a:r>
              <a:rPr lang="en-GB" dirty="0"/>
              <a:t>Risk Management </a:t>
            </a:r>
          </a:p>
          <a:p>
            <a:pPr marL="342900" indent="-342900"/>
            <a:r>
              <a:rPr lang="en-GB" dirty="0"/>
              <a:t>Internal Control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94E445-916F-1ECD-AE17-20FEA907246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9600" y="1179539"/>
            <a:ext cx="10574967" cy="576064"/>
          </a:xfrm>
        </p:spPr>
        <p:txBody>
          <a:bodyPr lIns="91440" tIns="45720" rIns="91440" bIns="45720" anchor="t"/>
          <a:lstStyle/>
          <a:p>
            <a:r>
              <a:rPr lang="en-GB">
                <a:latin typeface="Ebrima"/>
                <a:ea typeface="Ebrima"/>
                <a:cs typeface="Ebrima"/>
              </a:rPr>
              <a:t>In practice this means seeking assurance on: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71F6401-90C7-96FF-3796-402619CFABE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192012" y="2321179"/>
            <a:ext cx="4992555" cy="3694140"/>
          </a:xfrm>
        </p:spPr>
        <p:txBody>
          <a:bodyPr/>
          <a:lstStyle/>
          <a:p>
            <a:pPr marL="0" indent="0">
              <a:buNone/>
            </a:pPr>
            <a:r>
              <a:rPr lang="en-GB" u="sng" dirty="0"/>
              <a:t>Independent Assurance</a:t>
            </a:r>
          </a:p>
          <a:p>
            <a:r>
              <a:rPr lang="en-GB" dirty="0"/>
              <a:t>Internal Audit</a:t>
            </a:r>
          </a:p>
          <a:p>
            <a:r>
              <a:rPr lang="en-GB" dirty="0"/>
              <a:t>External Audit</a:t>
            </a:r>
          </a:p>
          <a:p>
            <a:r>
              <a:rPr lang="en-GB" dirty="0"/>
              <a:t>External agencies</a:t>
            </a:r>
          </a:p>
          <a:p>
            <a:pPr marL="0" indent="0">
              <a:buNone/>
            </a:pPr>
            <a:endParaRPr lang="en-GB" u="sng" dirty="0"/>
          </a:p>
          <a:p>
            <a:pPr marL="0" indent="0">
              <a:buNone/>
            </a:pPr>
            <a:r>
              <a:rPr lang="en-GB" u="sng" dirty="0"/>
              <a:t>Management Assurance</a:t>
            </a:r>
          </a:p>
          <a:p>
            <a:r>
              <a:rPr lang="en-GB" dirty="0"/>
              <a:t>Receive management reports and explanations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E14EBC1-E76D-8E4C-85EC-C0C11FB4932E}"/>
              </a:ext>
            </a:extLst>
          </p:cNvPr>
          <p:cNvCxnSpPr>
            <a:cxnSpLocks/>
          </p:cNvCxnSpPr>
          <p:nvPr/>
        </p:nvCxnSpPr>
        <p:spPr>
          <a:xfrm flipH="1">
            <a:off x="4530538" y="2576222"/>
            <a:ext cx="1637470" cy="982563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6CCECA8-9449-994A-73FE-19783C2F8437}"/>
              </a:ext>
            </a:extLst>
          </p:cNvPr>
          <p:cNvCxnSpPr>
            <a:cxnSpLocks/>
          </p:cNvCxnSpPr>
          <p:nvPr/>
        </p:nvCxnSpPr>
        <p:spPr>
          <a:xfrm flipH="1" flipV="1">
            <a:off x="4504561" y="3955109"/>
            <a:ext cx="1691396" cy="652920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65548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68A37-7002-6E42-BD86-479956283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5897"/>
            <a:ext cx="10972800" cy="706090"/>
          </a:xfrm>
        </p:spPr>
        <p:txBody>
          <a:bodyPr>
            <a:normAutofit/>
          </a:bodyPr>
          <a:lstStyle/>
          <a:p>
            <a:r>
              <a:rPr lang="en-GB" dirty="0"/>
              <a:t>Assurances you will receive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1BD0CB29-9251-F135-9E77-0F888493B6F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2537103"/>
              </p:ext>
            </p:extLst>
          </p:nvPr>
        </p:nvGraphicFramePr>
        <p:xfrm>
          <a:off x="609600" y="1091987"/>
          <a:ext cx="10972800" cy="5028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198457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799D07-B978-466D-0795-11B3F6947F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968A9-4623-D139-DCE1-E79567DE6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00050"/>
            <a:ext cx="10972800" cy="1354162"/>
          </a:xfrm>
        </p:spPr>
        <p:txBody>
          <a:bodyPr>
            <a:normAutofit/>
          </a:bodyPr>
          <a:lstStyle/>
          <a:p>
            <a:r>
              <a:rPr lang="en-GB" dirty="0"/>
              <a:t>Assurances you will receive</a:t>
            </a:r>
          </a:p>
        </p:txBody>
      </p:sp>
      <p:graphicFrame>
        <p:nvGraphicFramePr>
          <p:cNvPr id="12" name="Content Placeholder 4">
            <a:extLst>
              <a:ext uri="{FF2B5EF4-FFF2-40B4-BE49-F238E27FC236}">
                <a16:creationId xmlns:a16="http://schemas.microsoft.com/office/drawing/2014/main" id="{8EB1A16A-BCDA-AF00-1753-5ECA0819F6E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8288375"/>
              </p:ext>
            </p:extLst>
          </p:nvPr>
        </p:nvGraphicFramePr>
        <p:xfrm>
          <a:off x="609600" y="1186004"/>
          <a:ext cx="10879248" cy="48080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6536729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Slide option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C Corporate Powerpoint Template.potx  -  Read-Only" id="{D8D1754C-C245-4B95-9583-261E914E2C76}" vid="{FFE4DC09-C931-48CF-BEAF-CE292044A196}"/>
    </a:ext>
  </a:extLst>
</a:theme>
</file>

<file path=ppt/theme/theme2.xml><?xml version="1.0" encoding="utf-8"?>
<a:theme xmlns:a="http://schemas.openxmlformats.org/drawingml/2006/main" name="End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C Corporate Powerpoint Template.potx  -  Read-Only" id="{D8D1754C-C245-4B95-9583-261E914E2C76}" vid="{09943927-890B-4CA7-9BE5-CB1B43A825F8}"/>
    </a:ext>
  </a:extLst>
</a:theme>
</file>

<file path=ppt/theme/theme3.xml><?xml version="1.0" encoding="utf-8"?>
<a:theme xmlns:a="http://schemas.openxmlformats.org/drawingml/2006/main" name="Text Slides -purpl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C Corporate Powerpoint Template.potx  -  Read-Only" id="{D8D1754C-C245-4B95-9583-261E914E2C76}" vid="{DB7D48C4-D64D-4834-82BC-D540A97E26A6}"/>
    </a:ext>
  </a:extLst>
</a:theme>
</file>

<file path=ppt/theme/theme4.xml><?xml version="1.0" encoding="utf-8"?>
<a:theme xmlns:a="http://schemas.openxmlformats.org/drawingml/2006/main" name="Text slides -Gree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C Corporate Powerpoint Template.potx  -  Read-Only" id="{D8D1754C-C245-4B95-9583-261E914E2C76}" vid="{F8795626-571E-4533-998B-FF0F662B5499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0f4721ba-cd44-410d-b121-238958c87ebf">
      <UserInfo>
        <DisplayName>Donna Manson (Highland Council)</DisplayName>
        <AccountId>18</AccountId>
        <AccountType/>
      </UserInfo>
      <UserInfo>
        <DisplayName>Ruth Rountree Provan (Corporate Communications)</DisplayName>
        <AccountId>16</AccountId>
        <AccountType/>
      </UserInfo>
      <UserInfo>
        <DisplayName>Graeme Mackay (Performance and Governance)</DisplayName>
        <AccountId>251</AccountId>
        <AccountType/>
      </UserInfo>
      <UserInfo>
        <DisplayName>Kirsty Foster (Corporate Communications)</DisplayName>
        <AccountId>180</AccountId>
        <AccountType/>
      </UserInfo>
      <UserInfo>
        <DisplayName>Edward Foster (Corporate Finance)</DisplayName>
        <AccountId>20</AccountId>
        <AccountType/>
      </UserInfo>
      <UserInfo>
        <DisplayName>Kate Lackie (Highland Council)</DisplayName>
        <AccountId>21</AccountId>
        <AccountType/>
      </UserInfo>
      <UserInfo>
        <DisplayName>Malcolm MacLeod</DisplayName>
        <AccountId>22</AccountId>
        <AccountType/>
      </UserInfo>
    </SharedWithUsers>
    <Documents xmlns="a4565d3c-62de-4db2-8488-45a3f5f1af0f" xsi:nil="true"/>
    <TaxCatchAll xmlns="0f4721ba-cd44-410d-b121-238958c87ebf" xsi:nil="true"/>
    <Documenttype xmlns="a4565d3c-62de-4db2-8488-45a3f5f1af0f" xsi:nil="true"/>
    <lcf76f155ced4ddcb4097134ff3c332f xmlns="a4565d3c-62de-4db2-8488-45a3f5f1af0f">
      <Terms xmlns="http://schemas.microsoft.com/office/infopath/2007/PartnerControls"/>
    </lcf76f155ced4ddcb4097134ff3c332f>
    <GraphicID xmlns="a4565d3c-62de-4db2-8488-45a3f5f1af0f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BD12EE7EA305343832DACA032F7D700" ma:contentTypeVersion="17" ma:contentTypeDescription="Create a new document." ma:contentTypeScope="" ma:versionID="825c6f0fb6f40635fcda1bebae035db4">
  <xsd:schema xmlns:xsd="http://www.w3.org/2001/XMLSchema" xmlns:xs="http://www.w3.org/2001/XMLSchema" xmlns:p="http://schemas.microsoft.com/office/2006/metadata/properties" xmlns:ns2="a4565d3c-62de-4db2-8488-45a3f5f1af0f" xmlns:ns3="0f4721ba-cd44-410d-b121-238958c87ebf" targetNamespace="http://schemas.microsoft.com/office/2006/metadata/properties" ma:root="true" ma:fieldsID="ea3231e845f2a435c19086032d3dbc80" ns2:_="" ns3:_="">
    <xsd:import namespace="a4565d3c-62de-4db2-8488-45a3f5f1af0f"/>
    <xsd:import namespace="0f4721ba-cd44-410d-b121-238958c87ebf"/>
    <xsd:element name="properties">
      <xsd:complexType>
        <xsd:sequence>
          <xsd:element name="documentManagement">
            <xsd:complexType>
              <xsd:all>
                <xsd:element ref="ns2:GraphicID" minOccurs="0"/>
                <xsd:element ref="ns2:Documents" minOccurs="0"/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Documenttype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565d3c-62de-4db2-8488-45a3f5f1af0f" elementFormDefault="qualified">
    <xsd:import namespace="http://schemas.microsoft.com/office/2006/documentManagement/types"/>
    <xsd:import namespace="http://schemas.microsoft.com/office/infopath/2007/PartnerControls"/>
    <xsd:element name="GraphicID" ma:index="8" nillable="true" ma:displayName="GraphicID" ma:format="Dropdown" ma:indexed="true" ma:internalName="GraphicID" ma:percentage="FALSE">
      <xsd:simpleType>
        <xsd:restriction base="dms:Number"/>
      </xsd:simpleType>
    </xsd:element>
    <xsd:element name="Documents" ma:index="9" nillable="true" ma:displayName="Documents" ma:format="Dropdown" ma:internalName="Documents">
      <xsd:simpleType>
        <xsd:restriction base="dms:Choice">
          <xsd:enumeration value="InDesign"/>
          <xsd:enumeration value="Illustrator"/>
          <xsd:enumeration value="Photoshop"/>
          <xsd:enumeration value="Animation"/>
          <xsd:enumeration value="Word"/>
          <xsd:enumeration value="PowerPoint"/>
          <xsd:enumeration value="Excel"/>
          <xsd:enumeration value="Publisher"/>
        </xsd:restriction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bd8d7fc4-e056-491b-b14d-914997007d2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Documenttype" ma:index="20" nillable="true" ma:displayName="Category" ma:format="Dropdown" ma:internalName="Documenttype">
      <xsd:simpleType>
        <xsd:union memberTypes="dms:Text">
          <xsd:simpleType>
            <xsd:restriction base="dms:Choice">
              <xsd:enumeration value="Advert"/>
              <xsd:enumeration value="Booklet"/>
              <xsd:enumeration value="Calendar"/>
              <xsd:enumeration value="Card"/>
              <xsd:enumeration value="Certificate"/>
              <xsd:enumeration value="Chart"/>
              <xsd:enumeration value="Exhibition Boards"/>
              <xsd:enumeration value="Interpretation Board"/>
              <xsd:enumeration value="Leaflet"/>
              <xsd:enumeration value="Large Banner"/>
              <xsd:enumeration value="Logo"/>
              <xsd:enumeration value="Newsletter"/>
              <xsd:enumeration value="Other"/>
              <xsd:enumeration value="Photos"/>
              <xsd:enumeration value="Pop-up Banner"/>
              <xsd:enumeration value="Postcard"/>
              <xsd:enumeration value="Poster"/>
              <xsd:enumeration value="PowerPoint"/>
              <xsd:enumeration value="Signage"/>
              <xsd:enumeration value="Social Media"/>
              <xsd:enumeration value="Stickers"/>
              <xsd:enumeration value="Survey/Questionnaire"/>
              <xsd:enumeration value="Web Banner"/>
              <xsd:enumeration value="Variety"/>
              <xsd:enumeration value="Vector Graphic"/>
            </xsd:restriction>
          </xsd:simpleType>
        </xsd:union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4721ba-cd44-410d-b121-238958c87ebf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131f7213-11a3-4e38-b8ae-ed885a231f44}" ma:internalName="TaxCatchAll" ma:showField="CatchAllData" ma:web="0f4721ba-cd44-410d-b121-238958c87eb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04F8957-5AE4-43F3-867D-90994D640F90}">
  <ds:schemaRefs>
    <ds:schemaRef ds:uri="0f4721ba-cd44-410d-b121-238958c87ebf"/>
    <ds:schemaRef ds:uri="a4565d3c-62de-4db2-8488-45a3f5f1af0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765D0C4-3A5E-45EE-BCC3-6AF8EC8F726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80992C0-245C-4EF3-835F-C28C4ABE2425}">
  <ds:schemaRefs>
    <ds:schemaRef ds:uri="0f4721ba-cd44-410d-b121-238958c87ebf"/>
    <ds:schemaRef ds:uri="a4565d3c-62de-4db2-8488-45a3f5f1af0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HC_Corporate_Powerpoint_Template (3)</Template>
  <TotalTime>139</TotalTime>
  <Words>703</Words>
  <Application>Microsoft Office PowerPoint</Application>
  <PresentationFormat>Widescreen</PresentationFormat>
  <Paragraphs>106</Paragraphs>
  <Slides>13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Ebrima</vt:lpstr>
      <vt:lpstr>Cover Slide options</vt:lpstr>
      <vt:lpstr>End Slides</vt:lpstr>
      <vt:lpstr>Text Slides -purple</vt:lpstr>
      <vt:lpstr>Text slides -Green</vt:lpstr>
      <vt:lpstr>Audit Committee  Refresher training 05/02/25</vt:lpstr>
      <vt:lpstr>Training aims</vt:lpstr>
      <vt:lpstr>Guidance for Audit Members</vt:lpstr>
      <vt:lpstr>Purpose of the Audit Committee</vt:lpstr>
      <vt:lpstr>Core functions of an Audit Committee</vt:lpstr>
      <vt:lpstr>Audit Committee skills </vt:lpstr>
      <vt:lpstr>Core functions of an Audit Committee</vt:lpstr>
      <vt:lpstr>Assurances you will receive</vt:lpstr>
      <vt:lpstr>Assurances you will receive</vt:lpstr>
      <vt:lpstr>An effective Audit Committee supports</vt:lpstr>
      <vt:lpstr>The influential Audit Committee</vt:lpstr>
      <vt:lpstr>Role of Audit Committee – reflections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Donna Sutherland (Corporate Audit and Performance)</dc:creator>
  <cp:lastModifiedBy>Donna Sutherland (Corporate Audit and Performance)</cp:lastModifiedBy>
  <cp:revision>1</cp:revision>
  <cp:lastPrinted>2025-01-27T09:45:02Z</cp:lastPrinted>
  <dcterms:created xsi:type="dcterms:W3CDTF">2025-01-27T09:44:43Z</dcterms:created>
  <dcterms:modified xsi:type="dcterms:W3CDTF">2025-02-05T13:22:12Z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0x0101006BD12EE7EA305343832DACA032F7D700</vt:lpwstr>
  </property>
  <property fmtid="{D5CDD505-2E9C-101B-9397-08002B2CF9AE}" pid="3" name="MediaServiceImageTags">
    <vt:lpwstr/>
  </property>
</Properties>
</file>