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handoutMasterIdLst>
    <p:handoutMasterId r:id="rId14"/>
  </p:handoutMasterIdLst>
  <p:sldIdLst>
    <p:sldId id="264" r:id="rId3"/>
    <p:sldId id="265" r:id="rId4"/>
    <p:sldId id="266" r:id="rId5"/>
    <p:sldId id="271" r:id="rId6"/>
    <p:sldId id="272" r:id="rId7"/>
    <p:sldId id="273" r:id="rId8"/>
    <p:sldId id="274" r:id="rId9"/>
    <p:sldId id="276" r:id="rId10"/>
    <p:sldId id="275" r:id="rId11"/>
    <p:sldId id="277" r:id="rId12"/>
  </p:sldIdLst>
  <p:sldSz cx="9144000" cy="6858000" type="screen4x3"/>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2F92"/>
    <a:srgbClr val="2F7C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39A167-5414-4DA1-AED5-76386B9FBB10}" v="46" dt="2022-06-06T09:11:46.5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72" d="100"/>
          <a:sy n="72" d="100"/>
        </p:scale>
        <p:origin x="1350"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customXml" Target="../customXml/item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23" Type="http://schemas.openxmlformats.org/officeDocument/2006/relationships/customXml" Target="../customXml/item3.xml"/><Relationship Id="rId10" Type="http://schemas.openxmlformats.org/officeDocument/2006/relationships/slide" Target="slides/slide8.xml"/><Relationship Id="rId19" Type="http://schemas.microsoft.com/office/2016/11/relationships/changesInfo" Target="changesInfos/changesInfo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 Id="rId22"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ain Meredith (Corporate Governance)" userId="def7e267-f55f-4502-985c-557a9ffb8a05" providerId="ADAL" clId="{C939A167-5414-4DA1-AED5-76386B9FBB10}"/>
    <pc:docChg chg="custSel addSld modSld sldOrd">
      <pc:chgData name="Iain Meredith (Corporate Governance)" userId="def7e267-f55f-4502-985c-557a9ffb8a05" providerId="ADAL" clId="{C939A167-5414-4DA1-AED5-76386B9FBB10}" dt="2022-06-06T09:12:46.680" v="2353" actId="255"/>
      <pc:docMkLst>
        <pc:docMk/>
      </pc:docMkLst>
      <pc:sldChg chg="modSp mod">
        <pc:chgData name="Iain Meredith (Corporate Governance)" userId="def7e267-f55f-4502-985c-557a9ffb8a05" providerId="ADAL" clId="{C939A167-5414-4DA1-AED5-76386B9FBB10}" dt="2022-06-02T16:09:11.333" v="819" actId="20577"/>
        <pc:sldMkLst>
          <pc:docMk/>
          <pc:sldMk cId="4208789162" sldId="265"/>
        </pc:sldMkLst>
        <pc:spChg chg="mod">
          <ac:chgData name="Iain Meredith (Corporate Governance)" userId="def7e267-f55f-4502-985c-557a9ffb8a05" providerId="ADAL" clId="{C939A167-5414-4DA1-AED5-76386B9FBB10}" dt="2022-06-02T16:09:11.333" v="819" actId="20577"/>
          <ac:spMkLst>
            <pc:docMk/>
            <pc:sldMk cId="4208789162" sldId="265"/>
            <ac:spMk id="6" creationId="{00000000-0000-0000-0000-000000000000}"/>
          </ac:spMkLst>
        </pc:spChg>
      </pc:sldChg>
      <pc:sldChg chg="modSp mod modTransition modAnim">
        <pc:chgData name="Iain Meredith (Corporate Governance)" userId="def7e267-f55f-4502-985c-557a9ffb8a05" providerId="ADAL" clId="{C939A167-5414-4DA1-AED5-76386B9FBB10}" dt="2022-06-02T17:36:35.391" v="2314"/>
        <pc:sldMkLst>
          <pc:docMk/>
          <pc:sldMk cId="3812757516" sldId="271"/>
        </pc:sldMkLst>
        <pc:spChg chg="mod">
          <ac:chgData name="Iain Meredith (Corporate Governance)" userId="def7e267-f55f-4502-985c-557a9ffb8a05" providerId="ADAL" clId="{C939A167-5414-4DA1-AED5-76386B9FBB10}" dt="2022-06-02T16:09:53.812" v="851" actId="20577"/>
          <ac:spMkLst>
            <pc:docMk/>
            <pc:sldMk cId="3812757516" sldId="271"/>
            <ac:spMk id="5" creationId="{79FD56FB-31FD-4E04-BA55-A7CB146D3054}"/>
          </ac:spMkLst>
        </pc:spChg>
      </pc:sldChg>
      <pc:sldChg chg="modAnim">
        <pc:chgData name="Iain Meredith (Corporate Governance)" userId="def7e267-f55f-4502-985c-557a9ffb8a05" providerId="ADAL" clId="{C939A167-5414-4DA1-AED5-76386B9FBB10}" dt="2022-06-02T17:39:01.926" v="2316"/>
        <pc:sldMkLst>
          <pc:docMk/>
          <pc:sldMk cId="3463058489" sldId="272"/>
        </pc:sldMkLst>
      </pc:sldChg>
      <pc:sldChg chg="modAnim">
        <pc:chgData name="Iain Meredith (Corporate Governance)" userId="def7e267-f55f-4502-985c-557a9ffb8a05" providerId="ADAL" clId="{C939A167-5414-4DA1-AED5-76386B9FBB10}" dt="2022-06-02T17:39:11.650" v="2318"/>
        <pc:sldMkLst>
          <pc:docMk/>
          <pc:sldMk cId="1165564685" sldId="273"/>
        </pc:sldMkLst>
      </pc:sldChg>
      <pc:sldChg chg="addSp delSp modSp mod modAnim">
        <pc:chgData name="Iain Meredith (Corporate Governance)" userId="def7e267-f55f-4502-985c-557a9ffb8a05" providerId="ADAL" clId="{C939A167-5414-4DA1-AED5-76386B9FBB10}" dt="2022-06-02T17:39:19.955" v="2320"/>
        <pc:sldMkLst>
          <pc:docMk/>
          <pc:sldMk cId="1436375023" sldId="274"/>
        </pc:sldMkLst>
        <pc:spChg chg="add del mod">
          <ac:chgData name="Iain Meredith (Corporate Governance)" userId="def7e267-f55f-4502-985c-557a9ffb8a05" providerId="ADAL" clId="{C939A167-5414-4DA1-AED5-76386B9FBB10}" dt="2022-06-02T10:53:08.983" v="51" actId="767"/>
          <ac:spMkLst>
            <pc:docMk/>
            <pc:sldMk cId="1436375023" sldId="274"/>
            <ac:spMk id="3" creationId="{01AC784D-E271-4912-B0AB-535DF1F43038}"/>
          </ac:spMkLst>
        </pc:spChg>
        <pc:spChg chg="add mod">
          <ac:chgData name="Iain Meredith (Corporate Governance)" userId="def7e267-f55f-4502-985c-557a9ffb8a05" providerId="ADAL" clId="{C939A167-5414-4DA1-AED5-76386B9FBB10}" dt="2022-06-02T11:04:33.723" v="452" actId="20577"/>
          <ac:spMkLst>
            <pc:docMk/>
            <pc:sldMk cId="1436375023" sldId="274"/>
            <ac:spMk id="4" creationId="{73B52FAD-DA76-4162-9698-DF282DBA9D64}"/>
          </ac:spMkLst>
        </pc:spChg>
      </pc:sldChg>
      <pc:sldChg chg="addSp modSp new mod modAnim">
        <pc:chgData name="Iain Meredith (Corporate Governance)" userId="def7e267-f55f-4502-985c-557a9ffb8a05" providerId="ADAL" clId="{C939A167-5414-4DA1-AED5-76386B9FBB10}" dt="2022-06-02T17:39:32.633" v="2322"/>
        <pc:sldMkLst>
          <pc:docMk/>
          <pc:sldMk cId="3987840173" sldId="275"/>
        </pc:sldMkLst>
        <pc:spChg chg="mod">
          <ac:chgData name="Iain Meredith (Corporate Governance)" userId="def7e267-f55f-4502-985c-557a9ffb8a05" providerId="ADAL" clId="{C939A167-5414-4DA1-AED5-76386B9FBB10}" dt="2022-06-02T11:04:52.314" v="493" actId="20577"/>
          <ac:spMkLst>
            <pc:docMk/>
            <pc:sldMk cId="3987840173" sldId="275"/>
            <ac:spMk id="2" creationId="{7D26EAC3-6A4E-436D-B8DD-BAEEDD30A365}"/>
          </ac:spMkLst>
        </pc:spChg>
        <pc:spChg chg="add mod">
          <ac:chgData name="Iain Meredith (Corporate Governance)" userId="def7e267-f55f-4502-985c-557a9ffb8a05" providerId="ADAL" clId="{C939A167-5414-4DA1-AED5-76386B9FBB10}" dt="2022-06-02T16:51:25.033" v="2283" actId="20577"/>
          <ac:spMkLst>
            <pc:docMk/>
            <pc:sldMk cId="3987840173" sldId="275"/>
            <ac:spMk id="3" creationId="{0F79716B-06F5-4590-846D-0E86B11092E8}"/>
          </ac:spMkLst>
        </pc:spChg>
      </pc:sldChg>
      <pc:sldChg chg="addSp delSp modSp new mod ord">
        <pc:chgData name="Iain Meredith (Corporate Governance)" userId="def7e267-f55f-4502-985c-557a9ffb8a05" providerId="ADAL" clId="{C939A167-5414-4DA1-AED5-76386B9FBB10}" dt="2022-06-02T16:50:02.476" v="2153" actId="1076"/>
        <pc:sldMkLst>
          <pc:docMk/>
          <pc:sldMk cId="849346854" sldId="276"/>
        </pc:sldMkLst>
        <pc:spChg chg="mod">
          <ac:chgData name="Iain Meredith (Corporate Governance)" userId="def7e267-f55f-4502-985c-557a9ffb8a05" providerId="ADAL" clId="{C939A167-5414-4DA1-AED5-76386B9FBB10}" dt="2022-06-02T16:38:24.729" v="861" actId="20577"/>
          <ac:spMkLst>
            <pc:docMk/>
            <pc:sldMk cId="849346854" sldId="276"/>
            <ac:spMk id="2" creationId="{186AABCA-CE70-4292-A1D4-6627756158D3}"/>
          </ac:spMkLst>
        </pc:spChg>
        <pc:spChg chg="add del mod">
          <ac:chgData name="Iain Meredith (Corporate Governance)" userId="def7e267-f55f-4502-985c-557a9ffb8a05" providerId="ADAL" clId="{C939A167-5414-4DA1-AED5-76386B9FBB10}" dt="2022-06-02T16:08:38.100" v="785"/>
          <ac:spMkLst>
            <pc:docMk/>
            <pc:sldMk cId="849346854" sldId="276"/>
            <ac:spMk id="3" creationId="{0131DA66-EFD1-4B3D-95EC-B1D936D88A0D}"/>
          </ac:spMkLst>
        </pc:spChg>
        <pc:spChg chg="add mod">
          <ac:chgData name="Iain Meredith (Corporate Governance)" userId="def7e267-f55f-4502-985c-557a9ffb8a05" providerId="ADAL" clId="{C939A167-5414-4DA1-AED5-76386B9FBB10}" dt="2022-06-02T16:50:02.476" v="2153" actId="1076"/>
          <ac:spMkLst>
            <pc:docMk/>
            <pc:sldMk cId="849346854" sldId="276"/>
            <ac:spMk id="4" creationId="{D0379E73-9AD4-468B-9845-722DE192D55C}"/>
          </ac:spMkLst>
        </pc:spChg>
      </pc:sldChg>
      <pc:sldChg chg="addSp modSp new mod">
        <pc:chgData name="Iain Meredith (Corporate Governance)" userId="def7e267-f55f-4502-985c-557a9ffb8a05" providerId="ADAL" clId="{C939A167-5414-4DA1-AED5-76386B9FBB10}" dt="2022-06-06T09:12:46.680" v="2353" actId="255"/>
        <pc:sldMkLst>
          <pc:docMk/>
          <pc:sldMk cId="1360009144" sldId="277"/>
        </pc:sldMkLst>
        <pc:spChg chg="mod">
          <ac:chgData name="Iain Meredith (Corporate Governance)" userId="def7e267-f55f-4502-985c-557a9ffb8a05" providerId="ADAL" clId="{C939A167-5414-4DA1-AED5-76386B9FBB10}" dt="2022-06-06T09:11:31.385" v="2334" actId="5793"/>
          <ac:spMkLst>
            <pc:docMk/>
            <pc:sldMk cId="1360009144" sldId="277"/>
            <ac:spMk id="2" creationId="{38849BF9-7E2D-4BB2-BE6B-0657671FF95F}"/>
          </ac:spMkLst>
        </pc:spChg>
        <pc:spChg chg="add mod">
          <ac:chgData name="Iain Meredith (Corporate Governance)" userId="def7e267-f55f-4502-985c-557a9ffb8a05" providerId="ADAL" clId="{C939A167-5414-4DA1-AED5-76386B9FBB10}" dt="2022-06-06T09:12:46.680" v="2353" actId="255"/>
          <ac:spMkLst>
            <pc:docMk/>
            <pc:sldMk cId="1360009144" sldId="277"/>
            <ac:spMk id="3" creationId="{AF494DAF-5305-44C4-B95E-E1926FBAFF7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7636" y="0"/>
            <a:ext cx="2951163" cy="497126"/>
          </a:xfrm>
          <a:prstGeom prst="rect">
            <a:avLst/>
          </a:prstGeom>
        </p:spPr>
        <p:txBody>
          <a:bodyPr vert="horz" lIns="91440" tIns="45720" rIns="91440" bIns="45720" rtlCol="0"/>
          <a:lstStyle>
            <a:lvl1pPr algn="r">
              <a:defRPr sz="1200"/>
            </a:lvl1pPr>
          </a:lstStyle>
          <a:p>
            <a:fld id="{F53DE6A9-B5E9-490D-B889-1CC33586F091}" type="datetimeFigureOut">
              <a:rPr lang="en-GB" smtClean="0"/>
              <a:t>06/06/2022</a:t>
            </a:fld>
            <a:endParaRPr lang="en-GB"/>
          </a:p>
        </p:txBody>
      </p:sp>
      <p:sp>
        <p:nvSpPr>
          <p:cNvPr id="4" name="Footer Placeholder 3"/>
          <p:cNvSpPr>
            <a:spLocks noGrp="1"/>
          </p:cNvSpPr>
          <p:nvPr>
            <p:ph type="ftr" sz="quarter" idx="2"/>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7636" y="9443662"/>
            <a:ext cx="2951163" cy="497126"/>
          </a:xfrm>
          <a:prstGeom prst="rect">
            <a:avLst/>
          </a:prstGeom>
        </p:spPr>
        <p:txBody>
          <a:bodyPr vert="horz" lIns="91440" tIns="45720" rIns="91440" bIns="45720" rtlCol="0" anchor="b"/>
          <a:lstStyle>
            <a:lvl1pPr algn="r">
              <a:defRPr sz="1200"/>
            </a:lvl1pPr>
          </a:lstStyle>
          <a:p>
            <a:fld id="{7D865D1D-29FC-47E2-A574-DEFA3174C723}" type="slidenum">
              <a:rPr lang="en-GB" smtClean="0"/>
              <a:t>‹#›</a:t>
            </a:fld>
            <a:endParaRPr lang="en-GB"/>
          </a:p>
        </p:txBody>
      </p:sp>
      <p:sp>
        <p:nvSpPr>
          <p:cNvPr id="6" name="hc" descr="OFFICIAL"/>
          <p:cNvSpPr txBox="1"/>
          <p:nvPr/>
        </p:nvSpPr>
        <p:spPr>
          <a:xfrm>
            <a:off x="0" y="0"/>
            <a:ext cx="6810375" cy="246221"/>
          </a:xfrm>
          <a:prstGeom prst="rect">
            <a:avLst/>
          </a:prstGeom>
          <a:noFill/>
        </p:spPr>
        <p:txBody>
          <a:bodyPr vert="horz" rtlCol="0">
            <a:spAutoFit/>
          </a:bodyPr>
          <a:lstStyle/>
          <a:p>
            <a:pPr algn="ctr"/>
            <a:r>
              <a:rPr lang="en-GB" sz="1000" b="1">
                <a:solidFill>
                  <a:srgbClr val="000000"/>
                </a:solidFill>
                <a:latin typeface="arial"/>
              </a:rPr>
              <a:t>OFFICIAL</a:t>
            </a:r>
          </a:p>
        </p:txBody>
      </p:sp>
      <p:sp>
        <p:nvSpPr>
          <p:cNvPr id="7" name="fc" descr="OFFICIAL"/>
          <p:cNvSpPr txBox="1"/>
          <p:nvPr/>
        </p:nvSpPr>
        <p:spPr>
          <a:xfrm>
            <a:off x="0" y="9569669"/>
            <a:ext cx="6810375" cy="246221"/>
          </a:xfrm>
          <a:prstGeom prst="rect">
            <a:avLst/>
          </a:prstGeom>
          <a:noFill/>
        </p:spPr>
        <p:txBody>
          <a:bodyPr vert="horz" rtlCol="0">
            <a:spAutoFit/>
          </a:bodyPr>
          <a:lstStyle/>
          <a:p>
            <a:pPr algn="ctr"/>
            <a:r>
              <a:rPr lang="en-GB" sz="1000" b="1">
                <a:solidFill>
                  <a:srgbClr val="000000"/>
                </a:solidFill>
                <a:latin typeface="arial"/>
              </a:rPr>
              <a:t>OFFICIAL</a:t>
            </a:r>
          </a:p>
        </p:txBody>
      </p:sp>
    </p:spTree>
    <p:extLst>
      <p:ext uri="{BB962C8B-B14F-4D97-AF65-F5344CB8AC3E}">
        <p14:creationId xmlns:p14="http://schemas.microsoft.com/office/powerpoint/2010/main" val="25301886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81DE036E-460B-4C1D-A880-EABA5EF82C50}" type="datetimeFigureOut">
              <a:rPr lang="en-GB" smtClean="0"/>
              <a:t>06/06/2022</a:t>
            </a:fld>
            <a:endParaRPr lang="en-GB"/>
          </a:p>
        </p:txBody>
      </p:sp>
      <p:sp>
        <p:nvSpPr>
          <p:cNvPr id="4" name="Slide Image Placeholder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038" y="4722694"/>
            <a:ext cx="5448300" cy="447413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7427AA53-D485-48C4-A1C3-631D24EF3759}" type="slidenum">
              <a:rPr lang="en-GB" smtClean="0"/>
              <a:t>‹#›</a:t>
            </a:fld>
            <a:endParaRPr lang="en-GB"/>
          </a:p>
        </p:txBody>
      </p:sp>
      <p:sp>
        <p:nvSpPr>
          <p:cNvPr id="8" name="hc" descr="OFFICIAL"/>
          <p:cNvSpPr txBox="1"/>
          <p:nvPr/>
        </p:nvSpPr>
        <p:spPr>
          <a:xfrm>
            <a:off x="0" y="0"/>
            <a:ext cx="6810375" cy="246221"/>
          </a:xfrm>
          <a:prstGeom prst="rect">
            <a:avLst/>
          </a:prstGeom>
          <a:noFill/>
        </p:spPr>
        <p:txBody>
          <a:bodyPr vert="horz" rtlCol="0">
            <a:spAutoFit/>
          </a:bodyPr>
          <a:lstStyle/>
          <a:p>
            <a:pPr algn="ctr"/>
            <a:r>
              <a:rPr lang="en-GB" sz="1000" b="1" i="0" u="none" baseline="0">
                <a:solidFill>
                  <a:srgbClr val="000000"/>
                </a:solidFill>
                <a:latin typeface="arial"/>
              </a:rPr>
              <a:t>OFFICIAL</a:t>
            </a:r>
          </a:p>
        </p:txBody>
      </p:sp>
      <p:sp>
        <p:nvSpPr>
          <p:cNvPr id="9" name="fc" descr="OFFICIAL"/>
          <p:cNvSpPr txBox="1"/>
          <p:nvPr/>
        </p:nvSpPr>
        <p:spPr>
          <a:xfrm>
            <a:off x="0" y="9569669"/>
            <a:ext cx="6810375" cy="246221"/>
          </a:xfrm>
          <a:prstGeom prst="rect">
            <a:avLst/>
          </a:prstGeom>
          <a:noFill/>
        </p:spPr>
        <p:txBody>
          <a:bodyPr vert="horz" rtlCol="0">
            <a:spAutoFit/>
          </a:bodyPr>
          <a:lstStyle/>
          <a:p>
            <a:pPr algn="ctr"/>
            <a:r>
              <a:rPr lang="en-GB" sz="1000" b="1" i="0" u="none" baseline="0">
                <a:solidFill>
                  <a:srgbClr val="000000"/>
                </a:solidFill>
                <a:latin typeface="arial"/>
              </a:rPr>
              <a:t>OFFICIAL</a:t>
            </a:r>
          </a:p>
        </p:txBody>
      </p:sp>
    </p:spTree>
    <p:extLst>
      <p:ext uri="{BB962C8B-B14F-4D97-AF65-F5344CB8AC3E}">
        <p14:creationId xmlns:p14="http://schemas.microsoft.com/office/powerpoint/2010/main" val="3614943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Titl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612000" y="1844824"/>
            <a:ext cx="7920000" cy="1569660"/>
          </a:xfrm>
          <a:prstGeom prst="rect">
            <a:avLst/>
          </a:prstGeom>
        </p:spPr>
        <p:txBody>
          <a:bodyPr>
            <a:normAutofit/>
          </a:bodyPr>
          <a:lstStyle>
            <a:lvl1pPr>
              <a:defRPr sz="48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Presentation main </a:t>
            </a:r>
            <a:br>
              <a:rPr lang="en-US" dirty="0"/>
            </a:br>
            <a:r>
              <a:rPr lang="en-US" dirty="0"/>
              <a:t>title in English</a:t>
            </a:r>
            <a:endParaRPr lang="en-GB" dirty="0"/>
          </a:p>
        </p:txBody>
      </p:sp>
      <p:sp>
        <p:nvSpPr>
          <p:cNvPr id="9" name="Date Placeholder 3"/>
          <p:cNvSpPr>
            <a:spLocks noGrp="1"/>
          </p:cNvSpPr>
          <p:nvPr>
            <p:ph type="dt" sz="half" idx="10"/>
          </p:nvPr>
        </p:nvSpPr>
        <p:spPr>
          <a:xfrm>
            <a:off x="638200" y="6356350"/>
            <a:ext cx="2133600" cy="365125"/>
          </a:xfrm>
          <a:prstGeom prst="rect">
            <a:avLst/>
          </a:prstGeom>
        </p:spPr>
        <p:txBody>
          <a:bodyPr/>
          <a:lstStyle>
            <a:lvl1pPr>
              <a:defRPr b="0">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fld id="{873F4A99-A038-4481-9EC3-4F7C6E9CD0D0}" type="datetimeFigureOut">
              <a:rPr lang="en-GB" smtClean="0"/>
              <a:pPr/>
              <a:t>06/06/2022</a:t>
            </a:fld>
            <a:endParaRPr lang="en-GB" dirty="0"/>
          </a:p>
        </p:txBody>
      </p:sp>
      <p:cxnSp>
        <p:nvCxnSpPr>
          <p:cNvPr id="11" name="Straight Connector 10"/>
          <p:cNvCxnSpPr/>
          <p:nvPr userDrawn="1"/>
        </p:nvCxnSpPr>
        <p:spPr bwMode="auto">
          <a:xfrm>
            <a:off x="612000" y="3643869"/>
            <a:ext cx="792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12000" y="3789040"/>
            <a:ext cx="7920000" cy="1584175"/>
          </a:xfrm>
          <a:prstGeom prst="rect">
            <a:avLst/>
          </a:prstGeom>
        </p:spPr>
        <p:txBody>
          <a:bodyPr>
            <a:spAutoFit/>
          </a:bodyPr>
          <a:lstStyle>
            <a:lvl1pPr marL="0" indent="0" algn="ctr">
              <a:buNone/>
              <a:defRPr sz="4800" b="1">
                <a:solidFill>
                  <a:srgbClr val="2F7C3A"/>
                </a:solidFill>
                <a:latin typeface="Ebrima" panose="02000000000000000000" pitchFamily="2" charset="0"/>
                <a:ea typeface="Ebrima" panose="02000000000000000000" pitchFamily="2" charset="0"/>
                <a:cs typeface="Ebrima" panose="02000000000000000000" pitchFamily="2"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solidFill>
                  <a:srgbClr val="2F7C3A"/>
                </a:solidFill>
              </a:rPr>
              <a:t>Presentation main </a:t>
            </a:r>
            <a:br>
              <a:rPr lang="en-US" dirty="0">
                <a:solidFill>
                  <a:srgbClr val="2F7C3A"/>
                </a:solidFill>
              </a:rPr>
            </a:br>
            <a:r>
              <a:rPr lang="en-US" dirty="0">
                <a:solidFill>
                  <a:srgbClr val="2F7C3A"/>
                </a:solidFill>
              </a:rPr>
              <a:t>title in Gaelic</a:t>
            </a:r>
            <a:endParaRPr lang="en-GB" dirty="0">
              <a:solidFill>
                <a:srgbClr val="2F7C3A"/>
              </a:solidFill>
            </a:endParaRPr>
          </a:p>
        </p:txBody>
      </p:sp>
    </p:spTree>
    <p:extLst>
      <p:ext uri="{BB962C8B-B14F-4D97-AF65-F5344CB8AC3E}">
        <p14:creationId xmlns:p14="http://schemas.microsoft.com/office/powerpoint/2010/main" val="2024243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ullet Lis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02423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ullet Lis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7632848"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33448389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Column Layou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357237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Column Layou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0394863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and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43607" y="548680"/>
            <a:ext cx="2648273" cy="1162050"/>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caption title </a:t>
            </a:r>
            <a:endParaRPr lang="en-GB" dirty="0"/>
          </a:p>
        </p:txBody>
      </p:sp>
      <p:sp>
        <p:nvSpPr>
          <p:cNvPr id="4" name="Content Placeholder 2"/>
          <p:cNvSpPr>
            <a:spLocks noGrp="1"/>
          </p:cNvSpPr>
          <p:nvPr>
            <p:ph idx="1"/>
          </p:nvPr>
        </p:nvSpPr>
        <p:spPr>
          <a:xfrm>
            <a:off x="3635896" y="548680"/>
            <a:ext cx="4762872" cy="5853113"/>
          </a:xfrm>
          <a:prstGeom prst="rect">
            <a:avLst/>
          </a:prstGeom>
        </p:spPr>
        <p:txBody>
          <a:bodyPr/>
          <a:lstStyle>
            <a:lvl1pPr>
              <a:defRPr sz="2800">
                <a:latin typeface="Ebrima" panose="02000000000000000000" pitchFamily="2" charset="0"/>
                <a:ea typeface="Ebrima" panose="02000000000000000000" pitchFamily="2" charset="0"/>
                <a:cs typeface="Ebrima" panose="02000000000000000000" pitchFamily="2" charset="0"/>
              </a:defRPr>
            </a:lvl1pPr>
            <a:lvl2pPr>
              <a:defRPr sz="24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1800">
                <a:latin typeface="Ebrima" panose="02000000000000000000" pitchFamily="2" charset="0"/>
                <a:ea typeface="Ebrima" panose="02000000000000000000" pitchFamily="2" charset="0"/>
                <a:cs typeface="Ebrima" panose="02000000000000000000" pitchFamily="2" charset="0"/>
              </a:defRPr>
            </a:lvl4pPr>
            <a:lvl5pPr>
              <a:defRPr sz="1800">
                <a:latin typeface="Ebrima" panose="02000000000000000000" pitchFamily="2" charset="0"/>
                <a:ea typeface="Ebrima" panose="02000000000000000000" pitchFamily="2" charset="0"/>
                <a:cs typeface="Ebrima" panose="02000000000000000000" pitchFamily="2"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3"/>
          <p:cNvSpPr>
            <a:spLocks noGrp="1"/>
          </p:cNvSpPr>
          <p:nvPr>
            <p:ph type="body" sz="half" idx="2" hasCustomPrompt="1"/>
          </p:nvPr>
        </p:nvSpPr>
        <p:spPr>
          <a:xfrm>
            <a:off x="843607" y="1710730"/>
            <a:ext cx="2648273" cy="4691063"/>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body text</a:t>
            </a:r>
          </a:p>
        </p:txBody>
      </p:sp>
    </p:spTree>
    <p:extLst>
      <p:ext uri="{BB962C8B-B14F-4D97-AF65-F5344CB8AC3E}">
        <p14:creationId xmlns:p14="http://schemas.microsoft.com/office/powerpoint/2010/main" val="5742688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792288" y="5153744"/>
            <a:ext cx="5486400" cy="566738"/>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photo title</a:t>
            </a:r>
            <a:endParaRPr lang="en-GB" dirty="0"/>
          </a:p>
        </p:txBody>
      </p:sp>
      <p:sp>
        <p:nvSpPr>
          <p:cNvPr id="4" name="Picture Placeholder 2"/>
          <p:cNvSpPr>
            <a:spLocks noGrp="1"/>
          </p:cNvSpPr>
          <p:nvPr>
            <p:ph type="pic" idx="1"/>
          </p:nvPr>
        </p:nvSpPr>
        <p:spPr>
          <a:xfrm>
            <a:off x="1792288" y="612774"/>
            <a:ext cx="5486400" cy="4472409"/>
          </a:xfrm>
          <a:prstGeom prst="rect">
            <a:avLst/>
          </a:prstGeom>
        </p:spPr>
        <p:txBody>
          <a:bodyPr/>
          <a:lstStyle>
            <a:lvl1pPr marL="0" indent="0">
              <a:buNone/>
              <a:defRPr sz="3200">
                <a:latin typeface="Ebrima" panose="02000000000000000000" pitchFamily="2" charset="0"/>
                <a:ea typeface="Ebrima" panose="02000000000000000000" pitchFamily="2" charset="0"/>
                <a:cs typeface="Ebrima"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5" name="Text Placeholder 3"/>
          <p:cNvSpPr>
            <a:spLocks noGrp="1"/>
          </p:cNvSpPr>
          <p:nvPr>
            <p:ph type="body" sz="half" idx="2" hasCustomPrompt="1"/>
          </p:nvPr>
        </p:nvSpPr>
        <p:spPr>
          <a:xfrm>
            <a:off x="1792288" y="5720482"/>
            <a:ext cx="5486400" cy="876870"/>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photo description</a:t>
            </a:r>
          </a:p>
        </p:txBody>
      </p:sp>
    </p:spTree>
    <p:extLst>
      <p:ext uri="{BB962C8B-B14F-4D97-AF65-F5344CB8AC3E}">
        <p14:creationId xmlns:p14="http://schemas.microsoft.com/office/powerpoint/2010/main" val="1892344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2000" y="1846800"/>
            <a:ext cx="7920000" cy="1582200"/>
          </a:xfrm>
          <a:prstGeom prst="rect">
            <a:avLst/>
          </a:prstGeom>
        </p:spPr>
        <p:txBody>
          <a:bodyPr/>
          <a:lstStyle>
            <a:lvl1pPr>
              <a:defRPr sz="48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a:t>
            </a:r>
            <a:br>
              <a:rPr lang="en-US" dirty="0"/>
            </a:br>
            <a:r>
              <a:rPr lang="en-US" dirty="0"/>
              <a:t>Section title in English</a:t>
            </a:r>
            <a:endParaRPr lang="en-GB" dirty="0"/>
          </a:p>
        </p:txBody>
      </p:sp>
      <p:sp>
        <p:nvSpPr>
          <p:cNvPr id="5" name="Subtitle 2"/>
          <p:cNvSpPr>
            <a:spLocks noGrp="1"/>
          </p:cNvSpPr>
          <p:nvPr>
            <p:ph type="subTitle" idx="1" hasCustomPrompt="1"/>
          </p:nvPr>
        </p:nvSpPr>
        <p:spPr>
          <a:xfrm>
            <a:off x="612000" y="3886200"/>
            <a:ext cx="7920000" cy="1631032"/>
          </a:xfrm>
          <a:prstGeom prst="rect">
            <a:avLst/>
          </a:prstGeom>
        </p:spPr>
        <p:txBody>
          <a:bodyPr/>
          <a:lstStyle>
            <a:lvl1pPr marL="0" indent="0" algn="ctr">
              <a:buNone/>
              <a:defRPr sz="4800">
                <a:solidFill>
                  <a:srgbClr val="2F7C3A"/>
                </a:solidFill>
                <a:latin typeface="Ebrima" panose="02000000000000000000" pitchFamily="2" charset="0"/>
                <a:ea typeface="Ebrima" panose="02000000000000000000" pitchFamily="2" charset="0"/>
                <a:cs typeface="Ebrima" panose="02000000000000000000" pitchFamily="2"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br>
              <a:rPr lang="en-US" dirty="0"/>
            </a:br>
            <a:r>
              <a:rPr lang="en-US" dirty="0"/>
              <a:t>Section title in Gaelic</a:t>
            </a:r>
            <a:endParaRPr lang="en-GB" dirty="0"/>
          </a:p>
        </p:txBody>
      </p:sp>
      <p:cxnSp>
        <p:nvCxnSpPr>
          <p:cNvPr id="7" name="Straight Connector 6"/>
          <p:cNvCxnSpPr/>
          <p:nvPr userDrawn="1"/>
        </p:nvCxnSpPr>
        <p:spPr bwMode="auto">
          <a:xfrm>
            <a:off x="612000" y="3643869"/>
            <a:ext cx="792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8115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0926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Line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9221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Line 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cxnSp>
        <p:nvCxnSpPr>
          <p:cNvPr id="5" name="Straight Connector 4"/>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5567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1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 </a:t>
            </a:r>
            <a:endParaRPr lang="en-GB" dirty="0"/>
          </a:p>
        </p:txBody>
      </p:sp>
      <p:sp>
        <p:nvSpPr>
          <p:cNvPr id="6" name="Content Placeholder 2"/>
          <p:cNvSpPr>
            <a:spLocks noGrp="1"/>
          </p:cNvSpPr>
          <p:nvPr>
            <p:ph idx="1" hasCustomPrompt="1"/>
          </p:nvPr>
        </p:nvSpPr>
        <p:spPr>
          <a:xfrm>
            <a:off x="765920" y="1772816"/>
            <a:ext cx="7622504" cy="468052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19120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2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1210146"/>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6" name="Content Placeholder 2"/>
          <p:cNvSpPr>
            <a:spLocks noGrp="1"/>
          </p:cNvSpPr>
          <p:nvPr>
            <p:ph idx="1" hasCustomPrompt="1"/>
          </p:nvPr>
        </p:nvSpPr>
        <p:spPr>
          <a:xfrm>
            <a:off x="755576" y="2348880"/>
            <a:ext cx="7632848" cy="4032449"/>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1880588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ist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196752"/>
            <a:ext cx="7632848" cy="5256584"/>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0826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 List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5320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2" Type="http://schemas.openxmlformats.org/officeDocument/2006/relationships/slideLayout" Target="../slideLayouts/slideLayout4.xml"/><Relationship Id="rId16" Type="http://schemas.openxmlformats.org/officeDocument/2006/relationships/image" Target="../media/image4.pn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image" Target="../media/image3.png"/><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44505" y="0"/>
            <a:ext cx="3899495" cy="1800000"/>
          </a:xfrm>
          <a:prstGeom prst="rect">
            <a:avLst/>
          </a:prstGeom>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353433" y="6296079"/>
            <a:ext cx="1800000" cy="561921"/>
          </a:xfrm>
          <a:prstGeom prst="rect">
            <a:avLst/>
          </a:prstGeom>
        </p:spPr>
      </p:pic>
    </p:spTree>
    <p:extLst>
      <p:ext uri="{BB962C8B-B14F-4D97-AF65-F5344CB8AC3E}">
        <p14:creationId xmlns:p14="http://schemas.microsoft.com/office/powerpoint/2010/main" val="3196014254"/>
      </p:ext>
    </p:extLst>
  </p:cSld>
  <p:clrMap bg1="lt1" tx1="dk1" bg2="lt2" tx2="dk2" accent1="accent1" accent2="accent2" accent3="accent3" accent4="accent4" accent5="accent5" accent6="accent6" hlink="hlink" folHlink="folHlink"/>
  <p:sldLayoutIdLst>
    <p:sldLayoutId id="2147483650" r:id="rId1"/>
    <p:sldLayoutId id="2147483667"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0" y="0"/>
            <a:ext cx="1372529" cy="2376000"/>
          </a:xfrm>
          <a:prstGeom prst="rect">
            <a:avLst/>
          </a:prstGeom>
        </p:spPr>
      </p:pic>
      <p:pic>
        <p:nvPicPr>
          <p:cNvPr id="8" name="Picture 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772289" y="4482000"/>
            <a:ext cx="1371711" cy="2376000"/>
          </a:xfrm>
          <a:prstGeom prst="rect">
            <a:avLst/>
          </a:prstGeom>
        </p:spPr>
      </p:pic>
    </p:spTree>
    <p:extLst>
      <p:ext uri="{BB962C8B-B14F-4D97-AF65-F5344CB8AC3E}">
        <p14:creationId xmlns:p14="http://schemas.microsoft.com/office/powerpoint/2010/main" val="3899829061"/>
      </p:ext>
    </p:extLst>
  </p:cSld>
  <p:clrMap bg1="lt1" tx1="dk1" bg2="lt2" tx2="dk2" accent1="accent1" accent2="accent2" accent3="accent3" accent4="accent4" accent5="accent5" accent6="accent6" hlink="hlink" folHlink="folHlink"/>
  <p:sldLayoutIdLst>
    <p:sldLayoutId id="2147483677" r:id="rId1"/>
    <p:sldLayoutId id="2147483675" r:id="rId2"/>
    <p:sldLayoutId id="2147483676" r:id="rId3"/>
    <p:sldLayoutId id="2147483668" r:id="rId4"/>
    <p:sldLayoutId id="2147483666" r:id="rId5"/>
    <p:sldLayoutId id="2147483669" r:id="rId6"/>
    <p:sldLayoutId id="2147483670" r:id="rId7"/>
    <p:sldLayoutId id="2147483672" r:id="rId8"/>
    <p:sldLayoutId id="2147483671" r:id="rId9"/>
    <p:sldLayoutId id="2147483674" r:id="rId10"/>
    <p:sldLayoutId id="2147483673" r:id="rId11"/>
    <p:sldLayoutId id="2147483678" r:id="rId12"/>
    <p:sldLayoutId id="2147483679"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a:t>Planning Committees</a:t>
            </a:r>
          </a:p>
        </p:txBody>
      </p:sp>
      <p:sp>
        <p:nvSpPr>
          <p:cNvPr id="5" name="Subtitle 4"/>
          <p:cNvSpPr>
            <a:spLocks noGrp="1"/>
          </p:cNvSpPr>
          <p:nvPr>
            <p:ph type="subTitle" idx="1"/>
          </p:nvPr>
        </p:nvSpPr>
        <p:spPr>
          <a:xfrm>
            <a:off x="612000" y="3789040"/>
            <a:ext cx="7920000" cy="830997"/>
          </a:xfrm>
        </p:spPr>
        <p:txBody>
          <a:bodyPr/>
          <a:lstStyle/>
          <a:p>
            <a:r>
              <a:rPr lang="en-GB" dirty="0"/>
              <a:t> </a:t>
            </a:r>
          </a:p>
        </p:txBody>
      </p:sp>
    </p:spTree>
    <p:extLst>
      <p:ext uri="{BB962C8B-B14F-4D97-AF65-F5344CB8AC3E}">
        <p14:creationId xmlns:p14="http://schemas.microsoft.com/office/powerpoint/2010/main" val="1832021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849BF9-7E2D-4BB2-BE6B-0657671FF95F}"/>
              </a:ext>
            </a:extLst>
          </p:cNvPr>
          <p:cNvSpPr>
            <a:spLocks noGrp="1"/>
          </p:cNvSpPr>
          <p:nvPr>
            <p:ph type="title"/>
          </p:nvPr>
        </p:nvSpPr>
        <p:spPr/>
        <p:txBody>
          <a:bodyPr/>
          <a:lstStyle/>
          <a:p>
            <a:r>
              <a:rPr lang="en-GB" dirty="0"/>
              <a:t>Finally…</a:t>
            </a:r>
          </a:p>
        </p:txBody>
      </p:sp>
      <p:sp>
        <p:nvSpPr>
          <p:cNvPr id="3" name="TextBox 2">
            <a:extLst>
              <a:ext uri="{FF2B5EF4-FFF2-40B4-BE49-F238E27FC236}">
                <a16:creationId xmlns:a16="http://schemas.microsoft.com/office/drawing/2014/main" id="{AF494DAF-5305-44C4-B95E-E1926FBAFF72}"/>
              </a:ext>
            </a:extLst>
          </p:cNvPr>
          <p:cNvSpPr txBox="1"/>
          <p:nvPr/>
        </p:nvSpPr>
        <p:spPr>
          <a:xfrm>
            <a:off x="755576" y="2348880"/>
            <a:ext cx="7776864" cy="769441"/>
          </a:xfrm>
          <a:prstGeom prst="rect">
            <a:avLst/>
          </a:prstGeom>
          <a:noFill/>
        </p:spPr>
        <p:txBody>
          <a:bodyPr wrap="square" rtlCol="0">
            <a:spAutoFit/>
          </a:bodyPr>
          <a:lstStyle/>
          <a:p>
            <a:pPr algn="ctr"/>
            <a:r>
              <a:rPr lang="en-GB" sz="4400" dirty="0">
                <a:latin typeface="Ebrima" panose="02000000000000000000" pitchFamily="2" charset="0"/>
                <a:ea typeface="Ebrima" panose="02000000000000000000" pitchFamily="2" charset="0"/>
                <a:cs typeface="Ebrima" panose="02000000000000000000" pitchFamily="2" charset="0"/>
              </a:rPr>
              <a:t>Get involved!</a:t>
            </a:r>
          </a:p>
        </p:txBody>
      </p:sp>
    </p:spTree>
    <p:extLst>
      <p:ext uri="{BB962C8B-B14F-4D97-AF65-F5344CB8AC3E}">
        <p14:creationId xmlns:p14="http://schemas.microsoft.com/office/powerpoint/2010/main" val="1360009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t>Planning Applications Committee</a:t>
            </a:r>
          </a:p>
        </p:txBody>
      </p:sp>
      <p:sp>
        <p:nvSpPr>
          <p:cNvPr id="6" name="Content Placeholder 5"/>
          <p:cNvSpPr>
            <a:spLocks noGrp="1"/>
          </p:cNvSpPr>
          <p:nvPr>
            <p:ph idx="1"/>
          </p:nvPr>
        </p:nvSpPr>
        <p:spPr>
          <a:xfrm>
            <a:off x="755576" y="2348880"/>
            <a:ext cx="7776864" cy="1944216"/>
          </a:xfrm>
        </p:spPr>
        <p:txBody>
          <a:bodyPr/>
          <a:lstStyle/>
          <a:p>
            <a:pPr>
              <a:spcAft>
                <a:spcPts val="200"/>
              </a:spcAft>
            </a:pPr>
            <a:r>
              <a:rPr lang="en-GB" dirty="0"/>
              <a:t>Clerks: Karen Lyons (Principal Solicitor), Rhoda Banfro (Solicitor)</a:t>
            </a:r>
          </a:p>
          <a:p>
            <a:pPr>
              <a:spcAft>
                <a:spcPts val="200"/>
              </a:spcAft>
            </a:pPr>
            <a:endParaRPr lang="en-GB" dirty="0"/>
          </a:p>
          <a:p>
            <a:pPr>
              <a:spcAft>
                <a:spcPts val="200"/>
              </a:spcAft>
            </a:pPr>
            <a:r>
              <a:rPr lang="en-GB" dirty="0"/>
              <a:t>Area Manager - North: Dafydd Jones</a:t>
            </a:r>
          </a:p>
          <a:p>
            <a:pPr>
              <a:spcAft>
                <a:spcPts val="200"/>
              </a:spcAft>
            </a:pPr>
            <a:endParaRPr lang="en-GB" dirty="0"/>
          </a:p>
          <a:p>
            <a:pPr>
              <a:spcAft>
                <a:spcPts val="200"/>
              </a:spcAft>
            </a:pPr>
            <a:r>
              <a:rPr lang="en-GB" dirty="0"/>
              <a:t>Democratic Services Officer: Alison MacArthur</a:t>
            </a:r>
          </a:p>
          <a:p>
            <a:r>
              <a:rPr lang="en-GB" sz="3200" dirty="0">
                <a:solidFill>
                  <a:srgbClr val="492F92"/>
                </a:solidFill>
              </a:rPr>
              <a:t>South PAC</a:t>
            </a:r>
          </a:p>
          <a:p>
            <a:r>
              <a:rPr lang="en-GB" dirty="0"/>
              <a:t>Clerks: Claire McArthur (Principal Solicitor), Iain Meredith (Solicitor)</a:t>
            </a:r>
          </a:p>
          <a:p>
            <a:endParaRPr lang="en-GB" dirty="0"/>
          </a:p>
          <a:p>
            <a:r>
              <a:rPr lang="en-GB" dirty="0"/>
              <a:t>Area Manager - South: David Mudie</a:t>
            </a:r>
          </a:p>
          <a:p>
            <a:endParaRPr lang="en-GB" dirty="0"/>
          </a:p>
          <a:p>
            <a:r>
              <a:rPr lang="en-GB" dirty="0"/>
              <a:t>Democratic Services Officer: Fiona MacBain</a:t>
            </a:r>
          </a:p>
        </p:txBody>
      </p:sp>
      <p:sp>
        <p:nvSpPr>
          <p:cNvPr id="7" name="Content Placeholder 6"/>
          <p:cNvSpPr>
            <a:spLocks noGrp="1"/>
          </p:cNvSpPr>
          <p:nvPr>
            <p:ph idx="10"/>
          </p:nvPr>
        </p:nvSpPr>
        <p:spPr>
          <a:xfrm>
            <a:off x="755576" y="1772816"/>
            <a:ext cx="7632848" cy="576064"/>
          </a:xfrm>
        </p:spPr>
        <p:txBody>
          <a:bodyPr/>
          <a:lstStyle/>
          <a:p>
            <a:r>
              <a:rPr lang="en-GB" sz="3200" dirty="0"/>
              <a:t>North PAC</a:t>
            </a:r>
          </a:p>
        </p:txBody>
      </p:sp>
    </p:spTree>
    <p:extLst>
      <p:ext uri="{BB962C8B-B14F-4D97-AF65-F5344CB8AC3E}">
        <p14:creationId xmlns:p14="http://schemas.microsoft.com/office/powerpoint/2010/main" val="4208789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a:t>Planning Review Body</a:t>
            </a:r>
          </a:p>
        </p:txBody>
      </p:sp>
      <p:sp>
        <p:nvSpPr>
          <p:cNvPr id="6" name="Content Placeholder 5"/>
          <p:cNvSpPr>
            <a:spLocks noGrp="1"/>
          </p:cNvSpPr>
          <p:nvPr>
            <p:ph idx="1"/>
          </p:nvPr>
        </p:nvSpPr>
        <p:spPr/>
        <p:txBody>
          <a:bodyPr/>
          <a:lstStyle/>
          <a:p>
            <a:pPr marL="0" indent="0">
              <a:buNone/>
            </a:pPr>
            <a:r>
              <a:rPr lang="en-GB" dirty="0">
                <a:latin typeface="Ebrima" panose="02000000000000000000" pitchFamily="2" charset="0"/>
                <a:ea typeface="Ebrima" panose="02000000000000000000" pitchFamily="2" charset="0"/>
                <a:cs typeface="Ebrima" panose="02000000000000000000" pitchFamily="2" charset="0"/>
              </a:rPr>
              <a:t>Clerks: Karen Lyons, Rhoda Banfro</a:t>
            </a:r>
          </a:p>
          <a:p>
            <a:pPr marL="0" indent="0">
              <a:buNone/>
            </a:pPr>
            <a:endParaRPr lang="en-GB" dirty="0">
              <a:latin typeface="Ebrima" panose="02000000000000000000" pitchFamily="2" charset="0"/>
              <a:ea typeface="Ebrima" panose="02000000000000000000" pitchFamily="2" charset="0"/>
              <a:cs typeface="Ebrima" panose="02000000000000000000" pitchFamily="2" charset="0"/>
            </a:endParaRPr>
          </a:p>
          <a:p>
            <a:pPr marL="0" indent="0">
              <a:buNone/>
            </a:pPr>
            <a:r>
              <a:rPr lang="en-GB" dirty="0">
                <a:latin typeface="Ebrima" panose="02000000000000000000" pitchFamily="2" charset="0"/>
                <a:ea typeface="Ebrima" panose="02000000000000000000" pitchFamily="2" charset="0"/>
                <a:cs typeface="Ebrima" panose="02000000000000000000" pitchFamily="2" charset="0"/>
              </a:rPr>
              <a:t>Committee Officer: Anne MacRae</a:t>
            </a:r>
          </a:p>
          <a:p>
            <a:pPr marL="0" indent="0">
              <a:buNone/>
            </a:pPr>
            <a:endParaRPr lang="en-GB" dirty="0">
              <a:latin typeface="Ebrima" panose="02000000000000000000" pitchFamily="2" charset="0"/>
              <a:ea typeface="Ebrima" panose="02000000000000000000" pitchFamily="2" charset="0"/>
              <a:cs typeface="Ebrima" panose="02000000000000000000" pitchFamily="2" charset="0"/>
            </a:endParaRPr>
          </a:p>
          <a:p>
            <a:pPr marL="0" indent="0">
              <a:buNone/>
            </a:pPr>
            <a:r>
              <a:rPr lang="en-GB" dirty="0">
                <a:latin typeface="Ebrima" panose="02000000000000000000" pitchFamily="2" charset="0"/>
                <a:ea typeface="Ebrima" panose="02000000000000000000" pitchFamily="2" charset="0"/>
                <a:cs typeface="Ebrima" panose="02000000000000000000" pitchFamily="2" charset="0"/>
              </a:rPr>
              <a:t>Independent Planning Adviser: vacant </a:t>
            </a:r>
          </a:p>
        </p:txBody>
      </p:sp>
    </p:spTree>
    <p:extLst>
      <p:ext uri="{BB962C8B-B14F-4D97-AF65-F5344CB8AC3E}">
        <p14:creationId xmlns:p14="http://schemas.microsoft.com/office/powerpoint/2010/main" val="4099079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E807-A36F-4CAE-9A77-E4628D0FC506}"/>
              </a:ext>
            </a:extLst>
          </p:cNvPr>
          <p:cNvSpPr>
            <a:spLocks noGrp="1"/>
          </p:cNvSpPr>
          <p:nvPr>
            <p:ph type="title"/>
          </p:nvPr>
        </p:nvSpPr>
        <p:spPr/>
        <p:txBody>
          <a:bodyPr/>
          <a:lstStyle/>
          <a:p>
            <a:r>
              <a:rPr lang="en-GB" dirty="0"/>
              <a:t>Role of Committee</a:t>
            </a:r>
          </a:p>
        </p:txBody>
      </p:sp>
      <p:sp>
        <p:nvSpPr>
          <p:cNvPr id="5" name="TextBox 4">
            <a:extLst>
              <a:ext uri="{FF2B5EF4-FFF2-40B4-BE49-F238E27FC236}">
                <a16:creationId xmlns:a16="http://schemas.microsoft.com/office/drawing/2014/main" id="{79FD56FB-31FD-4E04-BA55-A7CB146D3054}"/>
              </a:ext>
            </a:extLst>
          </p:cNvPr>
          <p:cNvSpPr txBox="1"/>
          <p:nvPr/>
        </p:nvSpPr>
        <p:spPr>
          <a:xfrm>
            <a:off x="611560" y="1556792"/>
            <a:ext cx="8075240" cy="5016758"/>
          </a:xfrm>
          <a:prstGeom prst="rect">
            <a:avLst/>
          </a:prstGeom>
          <a:noFill/>
        </p:spPr>
        <p:txBody>
          <a:bodyPr wrap="square" rtlCol="0">
            <a:spAutoFit/>
          </a:bodyPr>
          <a:lstStyle/>
          <a:p>
            <a:r>
              <a:rPr lang="en-GB" sz="2000" dirty="0">
                <a:latin typeface="Ebrima" panose="02000000000000000000" pitchFamily="2" charset="0"/>
                <a:ea typeface="Ebrima" panose="02000000000000000000" pitchFamily="2" charset="0"/>
                <a:cs typeface="Ebrima" panose="02000000000000000000" pitchFamily="2" charset="0"/>
              </a:rPr>
              <a:t>Determine planning applications according to scheme of delegation</a:t>
            </a:r>
          </a:p>
          <a:p>
            <a:endParaRPr lang="en-GB" sz="2000" dirty="0">
              <a:latin typeface="Ebrima" panose="02000000000000000000" pitchFamily="2" charset="0"/>
              <a:ea typeface="Ebrima" panose="02000000000000000000" pitchFamily="2" charset="0"/>
              <a:cs typeface="Ebrima" panose="02000000000000000000" pitchFamily="2" charset="0"/>
            </a:endParaRPr>
          </a:p>
          <a:p>
            <a:r>
              <a:rPr lang="en-GB" sz="2000" dirty="0">
                <a:latin typeface="Ebrima" panose="02000000000000000000" pitchFamily="2" charset="0"/>
                <a:ea typeface="Ebrima" panose="02000000000000000000" pitchFamily="2" charset="0"/>
                <a:cs typeface="Ebrima" panose="02000000000000000000" pitchFamily="2" charset="0"/>
              </a:rPr>
              <a:t>Regulatory committees:</a:t>
            </a:r>
          </a:p>
          <a:p>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Must act according to statute</a:t>
            </a:r>
          </a:p>
          <a:p>
            <a:pPr marL="342900" indent="-342900">
              <a:buFont typeface="Arial" panose="020B0604020202020204" pitchFamily="34" charset="0"/>
              <a:buChar char="•"/>
            </a:pPr>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Act in quasi-judicial role</a:t>
            </a:r>
          </a:p>
          <a:p>
            <a:pPr marL="342900" indent="-342900">
              <a:buFont typeface="Arial" panose="020B0604020202020204" pitchFamily="34" charset="0"/>
              <a:buChar char="•"/>
            </a:pPr>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Consider all material considerations</a:t>
            </a:r>
          </a:p>
          <a:p>
            <a:pPr marL="342900" indent="-342900">
              <a:buFont typeface="Arial" panose="020B0604020202020204" pitchFamily="34" charset="0"/>
              <a:buChar char="•"/>
            </a:pPr>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Do not pre-judge the application</a:t>
            </a:r>
          </a:p>
          <a:p>
            <a:pPr marL="342900" indent="-342900">
              <a:buFont typeface="Arial" panose="020B0604020202020204" pitchFamily="34" charset="0"/>
              <a:buChar char="•"/>
            </a:pPr>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Do not discuss the application outside of the meeting</a:t>
            </a:r>
          </a:p>
          <a:p>
            <a:pPr marL="342900" indent="-342900">
              <a:buFont typeface="Arial" panose="020B0604020202020204" pitchFamily="34" charset="0"/>
              <a:buChar char="•"/>
            </a:pPr>
            <a:endParaRPr lang="en-GB" sz="2000" dirty="0">
              <a:latin typeface="Ebrima" panose="02000000000000000000" pitchFamily="2" charset="0"/>
              <a:ea typeface="Ebrima" panose="02000000000000000000" pitchFamily="2" charset="0"/>
              <a:cs typeface="Ebrima" panose="02000000000000000000" pitchFamily="2" charset="0"/>
            </a:endParaRPr>
          </a:p>
          <a:p>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endParaRPr lang="en-GB" sz="2000" dirty="0">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3812757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0C313-A9C0-4B0A-BF86-33ACB2E7D96E}"/>
              </a:ext>
            </a:extLst>
          </p:cNvPr>
          <p:cNvSpPr>
            <a:spLocks noGrp="1"/>
          </p:cNvSpPr>
          <p:nvPr>
            <p:ph type="title"/>
          </p:nvPr>
        </p:nvSpPr>
        <p:spPr/>
        <p:txBody>
          <a:bodyPr/>
          <a:lstStyle/>
          <a:p>
            <a:r>
              <a:rPr lang="en-GB" dirty="0"/>
              <a:t>Role of Officers</a:t>
            </a:r>
          </a:p>
        </p:txBody>
      </p:sp>
      <p:sp>
        <p:nvSpPr>
          <p:cNvPr id="3" name="TextBox 2">
            <a:extLst>
              <a:ext uri="{FF2B5EF4-FFF2-40B4-BE49-F238E27FC236}">
                <a16:creationId xmlns:a16="http://schemas.microsoft.com/office/drawing/2014/main" id="{76E6B29C-08D2-4843-9930-60639FC37FE0}"/>
              </a:ext>
            </a:extLst>
          </p:cNvPr>
          <p:cNvSpPr txBox="1"/>
          <p:nvPr/>
        </p:nvSpPr>
        <p:spPr>
          <a:xfrm>
            <a:off x="611560" y="1412776"/>
            <a:ext cx="7920880" cy="4708981"/>
          </a:xfrm>
          <a:prstGeom prst="rect">
            <a:avLst/>
          </a:prstGeom>
          <a:noFill/>
        </p:spPr>
        <p:txBody>
          <a:bodyPr wrap="square" rtlCol="0">
            <a:spAutoFit/>
          </a:bodyPr>
          <a:lstStyle/>
          <a:p>
            <a:r>
              <a:rPr lang="en-GB" sz="2000" dirty="0">
                <a:latin typeface="Ebrima" panose="02000000000000000000" pitchFamily="2" charset="0"/>
                <a:ea typeface="Ebrima" panose="02000000000000000000" pitchFamily="2" charset="0"/>
                <a:cs typeface="Ebrima" panose="02000000000000000000" pitchFamily="2" charset="0"/>
              </a:rPr>
              <a:t>To assist members in their function as decision makers</a:t>
            </a:r>
          </a:p>
          <a:p>
            <a:endParaRPr lang="en-GB" sz="2000" dirty="0">
              <a:latin typeface="Ebrima" panose="02000000000000000000" pitchFamily="2" charset="0"/>
              <a:ea typeface="Ebrima" panose="02000000000000000000" pitchFamily="2" charset="0"/>
              <a:cs typeface="Ebrima" panose="02000000000000000000" pitchFamily="2" charset="0"/>
            </a:endParaRPr>
          </a:p>
          <a:p>
            <a:r>
              <a:rPr lang="en-GB" sz="2000" dirty="0">
                <a:latin typeface="Ebrima" panose="02000000000000000000" pitchFamily="2" charset="0"/>
                <a:ea typeface="Ebrima" panose="02000000000000000000" pitchFamily="2" charset="0"/>
                <a:cs typeface="Ebrima" panose="02000000000000000000" pitchFamily="2" charset="0"/>
              </a:rPr>
              <a:t>Planning Officers</a:t>
            </a:r>
          </a:p>
          <a:p>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Ensure members have all relevant information before them</a:t>
            </a:r>
          </a:p>
          <a:p>
            <a:pPr marL="342900" indent="-342900">
              <a:buFont typeface="Arial" panose="020B0604020202020204" pitchFamily="34" charset="0"/>
              <a:buChar char="•"/>
            </a:pPr>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Guide and advise on matters of planning policy</a:t>
            </a:r>
          </a:p>
          <a:p>
            <a:pPr marL="342900" indent="-342900">
              <a:buFont typeface="Arial" panose="020B0604020202020204" pitchFamily="34" charset="0"/>
              <a:buChar char="•"/>
            </a:pPr>
            <a:endParaRPr lang="en-GB" sz="2000" dirty="0">
              <a:latin typeface="Ebrima" panose="02000000000000000000" pitchFamily="2" charset="0"/>
              <a:ea typeface="Ebrima" panose="02000000000000000000" pitchFamily="2" charset="0"/>
              <a:cs typeface="Ebrima" panose="02000000000000000000" pitchFamily="2" charset="0"/>
            </a:endParaRPr>
          </a:p>
          <a:p>
            <a:r>
              <a:rPr lang="en-GB" sz="2000" dirty="0">
                <a:latin typeface="Ebrima" panose="02000000000000000000" pitchFamily="2" charset="0"/>
                <a:ea typeface="Ebrima" panose="02000000000000000000" pitchFamily="2" charset="0"/>
                <a:cs typeface="Ebrima" panose="02000000000000000000" pitchFamily="2" charset="0"/>
              </a:rPr>
              <a:t>Clerks</a:t>
            </a:r>
          </a:p>
          <a:p>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Ensure meeting is conducted in accordance with statutory requirements and standing orders</a:t>
            </a:r>
          </a:p>
          <a:p>
            <a:pPr marL="342900" indent="-342900">
              <a:buFont typeface="Arial" panose="020B0604020202020204" pitchFamily="34" charset="0"/>
              <a:buChar char="•"/>
            </a:pPr>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Provide legal advice as required and guidance on Code of Conduct</a:t>
            </a:r>
          </a:p>
        </p:txBody>
      </p:sp>
    </p:spTree>
    <p:extLst>
      <p:ext uri="{BB962C8B-B14F-4D97-AF65-F5344CB8AC3E}">
        <p14:creationId xmlns:p14="http://schemas.microsoft.com/office/powerpoint/2010/main" val="3463058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59C5B-F832-413E-A9FD-A3107DE5A408}"/>
              </a:ext>
            </a:extLst>
          </p:cNvPr>
          <p:cNvSpPr>
            <a:spLocks noGrp="1"/>
          </p:cNvSpPr>
          <p:nvPr>
            <p:ph type="title"/>
          </p:nvPr>
        </p:nvSpPr>
        <p:spPr/>
        <p:txBody>
          <a:bodyPr/>
          <a:lstStyle/>
          <a:p>
            <a:r>
              <a:rPr lang="en-GB" dirty="0"/>
              <a:t>Role of officers cont.</a:t>
            </a:r>
          </a:p>
        </p:txBody>
      </p:sp>
      <p:sp>
        <p:nvSpPr>
          <p:cNvPr id="3" name="TextBox 2">
            <a:extLst>
              <a:ext uri="{FF2B5EF4-FFF2-40B4-BE49-F238E27FC236}">
                <a16:creationId xmlns:a16="http://schemas.microsoft.com/office/drawing/2014/main" id="{125E38B9-82C1-4843-9010-9E5D42C13FC2}"/>
              </a:ext>
            </a:extLst>
          </p:cNvPr>
          <p:cNvSpPr txBox="1"/>
          <p:nvPr/>
        </p:nvSpPr>
        <p:spPr>
          <a:xfrm>
            <a:off x="457200" y="1412776"/>
            <a:ext cx="8075240" cy="3477875"/>
          </a:xfrm>
          <a:prstGeom prst="rect">
            <a:avLst/>
          </a:prstGeom>
          <a:noFill/>
        </p:spPr>
        <p:txBody>
          <a:bodyPr wrap="square" rtlCol="0">
            <a:spAutoFit/>
          </a:bodyPr>
          <a:lstStyle/>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Best able to assist if consulted early</a:t>
            </a:r>
          </a:p>
          <a:p>
            <a:pPr marL="342900" indent="-342900">
              <a:buFont typeface="Arial" panose="020B0604020202020204" pitchFamily="34" charset="0"/>
              <a:buChar char="•"/>
            </a:pPr>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Seeking advice from officers DOES NOT mean you have pre-judged application</a:t>
            </a:r>
          </a:p>
          <a:p>
            <a:pPr marL="342900" indent="-342900">
              <a:buFont typeface="Arial" panose="020B0604020202020204" pitchFamily="34" charset="0"/>
              <a:buChar char="•"/>
            </a:pPr>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Some issues should always be raised before the meeting – substitute members, </a:t>
            </a:r>
            <a:r>
              <a:rPr lang="en-GB" sz="2000" dirty="0" err="1">
                <a:latin typeface="Ebrima" panose="02000000000000000000" pitchFamily="2" charset="0"/>
                <a:ea typeface="Ebrima" panose="02000000000000000000" pitchFamily="2" charset="0"/>
                <a:cs typeface="Ebrima" panose="02000000000000000000" pitchFamily="2" charset="0"/>
              </a:rPr>
              <a:t>DoI</a:t>
            </a:r>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Allows best advice and efficient use of committee time</a:t>
            </a:r>
          </a:p>
          <a:p>
            <a:pPr marL="342900" indent="-342900">
              <a:buFont typeface="Arial" panose="020B0604020202020204" pitchFamily="34" charset="0"/>
              <a:buChar char="•"/>
            </a:pPr>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In everyone’s interest that decision is as robust as possible</a:t>
            </a:r>
          </a:p>
        </p:txBody>
      </p:sp>
    </p:spTree>
    <p:extLst>
      <p:ext uri="{BB962C8B-B14F-4D97-AF65-F5344CB8AC3E}">
        <p14:creationId xmlns:p14="http://schemas.microsoft.com/office/powerpoint/2010/main" val="1165564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110EA-6AA8-4F10-B4EA-4C002DBD204F}"/>
              </a:ext>
            </a:extLst>
          </p:cNvPr>
          <p:cNvSpPr>
            <a:spLocks noGrp="1"/>
          </p:cNvSpPr>
          <p:nvPr>
            <p:ph type="title"/>
          </p:nvPr>
        </p:nvSpPr>
        <p:spPr/>
        <p:txBody>
          <a:bodyPr/>
          <a:lstStyle/>
          <a:p>
            <a:r>
              <a:rPr lang="en-GB" dirty="0"/>
              <a:t>Public Pressure </a:t>
            </a:r>
            <a:r>
              <a:rPr lang="en-GB"/>
              <a:t>and Scrutiny</a:t>
            </a:r>
          </a:p>
        </p:txBody>
      </p:sp>
      <p:sp>
        <p:nvSpPr>
          <p:cNvPr id="4" name="TextBox 3">
            <a:extLst>
              <a:ext uri="{FF2B5EF4-FFF2-40B4-BE49-F238E27FC236}">
                <a16:creationId xmlns:a16="http://schemas.microsoft.com/office/drawing/2014/main" id="{73B52FAD-DA76-4162-9698-DF282DBA9D64}"/>
              </a:ext>
            </a:extLst>
          </p:cNvPr>
          <p:cNvSpPr txBox="1"/>
          <p:nvPr/>
        </p:nvSpPr>
        <p:spPr>
          <a:xfrm>
            <a:off x="755576" y="1412776"/>
            <a:ext cx="7560840" cy="3785652"/>
          </a:xfrm>
          <a:prstGeom prst="rect">
            <a:avLst/>
          </a:prstGeom>
          <a:noFill/>
        </p:spPr>
        <p:txBody>
          <a:bodyPr wrap="square" rtlCol="0">
            <a:spAutoFit/>
          </a:bodyPr>
          <a:lstStyle/>
          <a:p>
            <a:r>
              <a:rPr lang="en-GB" sz="2000" dirty="0">
                <a:latin typeface="Ebrima" panose="02000000000000000000" pitchFamily="2" charset="0"/>
                <a:ea typeface="Ebrima" panose="02000000000000000000" pitchFamily="2" charset="0"/>
                <a:cs typeface="Ebrima" panose="02000000000000000000" pitchFamily="2" charset="0"/>
              </a:rPr>
              <a:t>Planning is often high profile. You can’t please everybody!</a:t>
            </a:r>
          </a:p>
          <a:p>
            <a:endParaRPr lang="en-GB" sz="2000" dirty="0">
              <a:latin typeface="Ebrima" panose="02000000000000000000" pitchFamily="2" charset="0"/>
              <a:ea typeface="Ebrima" panose="02000000000000000000" pitchFamily="2" charset="0"/>
              <a:cs typeface="Ebrima" panose="02000000000000000000" pitchFamily="2" charset="0"/>
            </a:endParaRPr>
          </a:p>
          <a:p>
            <a:r>
              <a:rPr lang="en-GB" sz="2000" dirty="0">
                <a:latin typeface="Ebrima" panose="02000000000000000000" pitchFamily="2" charset="0"/>
                <a:ea typeface="Ebrima" panose="02000000000000000000" pitchFamily="2" charset="0"/>
                <a:cs typeface="Ebrima" panose="02000000000000000000" pitchFamily="2" charset="0"/>
              </a:rPr>
              <a:t>Points to remember:</a:t>
            </a:r>
          </a:p>
          <a:p>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Must declare interest if you have taken a public view on an application</a:t>
            </a:r>
          </a:p>
          <a:p>
            <a:pPr marL="342900" indent="-342900">
              <a:buFont typeface="Arial" panose="020B0604020202020204" pitchFamily="34" charset="0"/>
              <a:buChar char="•"/>
            </a:pPr>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You can campaign for/against a development, or be part of decision making process. Not both!</a:t>
            </a:r>
          </a:p>
          <a:p>
            <a:pPr marL="342900" indent="-342900">
              <a:buFont typeface="Arial" panose="020B0604020202020204" pitchFamily="34" charset="0"/>
              <a:buChar char="•"/>
            </a:pPr>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Be careful when discussing particular cases with public or press. Seek officer advice if unsure</a:t>
            </a:r>
          </a:p>
        </p:txBody>
      </p:sp>
    </p:spTree>
    <p:extLst>
      <p:ext uri="{BB962C8B-B14F-4D97-AF65-F5344CB8AC3E}">
        <p14:creationId xmlns:p14="http://schemas.microsoft.com/office/powerpoint/2010/main" val="1436375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AABCA-CE70-4292-A1D4-6627756158D3}"/>
              </a:ext>
            </a:extLst>
          </p:cNvPr>
          <p:cNvSpPr>
            <a:spLocks noGrp="1"/>
          </p:cNvSpPr>
          <p:nvPr>
            <p:ph type="title"/>
          </p:nvPr>
        </p:nvSpPr>
        <p:spPr/>
        <p:txBody>
          <a:bodyPr/>
          <a:lstStyle/>
          <a:p>
            <a:r>
              <a:rPr lang="en-GB" dirty="0"/>
              <a:t>Scenario</a:t>
            </a:r>
          </a:p>
        </p:txBody>
      </p:sp>
      <p:sp>
        <p:nvSpPr>
          <p:cNvPr id="4" name="TextBox 3">
            <a:extLst>
              <a:ext uri="{FF2B5EF4-FFF2-40B4-BE49-F238E27FC236}">
                <a16:creationId xmlns:a16="http://schemas.microsoft.com/office/drawing/2014/main" id="{D0379E73-9AD4-468B-9845-722DE192D55C}"/>
              </a:ext>
            </a:extLst>
          </p:cNvPr>
          <p:cNvSpPr txBox="1"/>
          <p:nvPr/>
        </p:nvSpPr>
        <p:spPr>
          <a:xfrm>
            <a:off x="647564" y="1196752"/>
            <a:ext cx="7848872" cy="6186309"/>
          </a:xfrm>
          <a:prstGeom prst="rect">
            <a:avLst/>
          </a:prstGeom>
          <a:noFill/>
        </p:spPr>
        <p:txBody>
          <a:bodyPr wrap="square" rtlCol="0">
            <a:spAutoFit/>
          </a:bodyPr>
          <a:lstStyle/>
          <a:p>
            <a:r>
              <a:rPr lang="en-GB" dirty="0"/>
              <a:t>Ross County FC have applied for planning permission to build a 30,000 seater stadium on the site of Dingwall Mart.</a:t>
            </a:r>
          </a:p>
          <a:p>
            <a:endParaRPr lang="en-GB" dirty="0"/>
          </a:p>
          <a:p>
            <a:r>
              <a:rPr lang="en-GB" dirty="0"/>
              <a:t>You are a member of NPAC. You’re family own a farm on the Black Isle and you have fond memories of trips to the Mart from when you were a child, and you still visit regularly. Now, you live on the north side of the Black Isle and your neighbours are furious about the development and the prospect of their view being spoiled by a stadium. They are looking to you for assistance.</a:t>
            </a:r>
          </a:p>
          <a:p>
            <a:endParaRPr lang="en-GB" dirty="0"/>
          </a:p>
          <a:p>
            <a:r>
              <a:rPr lang="en-GB" dirty="0"/>
              <a:t>One of the directors of Ross County is a member of the same political party as you.</a:t>
            </a:r>
          </a:p>
          <a:p>
            <a:endParaRPr lang="en-GB" dirty="0"/>
          </a:p>
          <a:p>
            <a:r>
              <a:rPr lang="en-GB" dirty="0"/>
              <a:t>You have major concerns regarding the proposed access to the stadium from Station Road given the volume of traffic it will attract, as well concerns that the club won’t be able to fill the ground regularly.</a:t>
            </a:r>
          </a:p>
          <a:p>
            <a:endParaRPr lang="en-GB" dirty="0"/>
          </a:p>
          <a:p>
            <a:r>
              <a:rPr lang="en-GB" dirty="0"/>
              <a:t>One of your prominent campaign pledges was to secure a new primary school for Dingwall, and one is now earmarked for the current stadium site.</a:t>
            </a:r>
          </a:p>
          <a:p>
            <a:endParaRPr lang="en-GB" dirty="0"/>
          </a:p>
          <a:p>
            <a:r>
              <a:rPr lang="en-GB" dirty="0"/>
              <a:t>You are an Inverness Caledonian Thistle FC season ticket holder.</a:t>
            </a:r>
          </a:p>
          <a:p>
            <a:endParaRPr lang="en-GB" dirty="0"/>
          </a:p>
          <a:p>
            <a:endParaRPr lang="en-GB" dirty="0"/>
          </a:p>
        </p:txBody>
      </p:sp>
    </p:spTree>
    <p:extLst>
      <p:ext uri="{BB962C8B-B14F-4D97-AF65-F5344CB8AC3E}">
        <p14:creationId xmlns:p14="http://schemas.microsoft.com/office/powerpoint/2010/main" val="849346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6EAC3-6A4E-436D-B8DD-BAEEDD30A365}"/>
              </a:ext>
            </a:extLst>
          </p:cNvPr>
          <p:cNvSpPr>
            <a:spLocks noGrp="1"/>
          </p:cNvSpPr>
          <p:nvPr>
            <p:ph type="title"/>
          </p:nvPr>
        </p:nvSpPr>
        <p:spPr/>
        <p:txBody>
          <a:bodyPr/>
          <a:lstStyle/>
          <a:p>
            <a:r>
              <a:rPr lang="en-GB" dirty="0"/>
              <a:t>Confidence In The System</a:t>
            </a:r>
          </a:p>
        </p:txBody>
      </p:sp>
      <p:sp>
        <p:nvSpPr>
          <p:cNvPr id="3" name="TextBox 2">
            <a:extLst>
              <a:ext uri="{FF2B5EF4-FFF2-40B4-BE49-F238E27FC236}">
                <a16:creationId xmlns:a16="http://schemas.microsoft.com/office/drawing/2014/main" id="{0F79716B-06F5-4590-846D-0E86B11092E8}"/>
              </a:ext>
            </a:extLst>
          </p:cNvPr>
          <p:cNvSpPr txBox="1"/>
          <p:nvPr/>
        </p:nvSpPr>
        <p:spPr>
          <a:xfrm>
            <a:off x="539552" y="1340768"/>
            <a:ext cx="7848872" cy="4093428"/>
          </a:xfrm>
          <a:prstGeom prst="rect">
            <a:avLst/>
          </a:prstGeom>
          <a:noFill/>
        </p:spPr>
        <p:txBody>
          <a:bodyPr wrap="square" rtlCol="0">
            <a:spAutoFit/>
          </a:bodyPr>
          <a:lstStyle/>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“Precedent” doesn’t apply</a:t>
            </a:r>
          </a:p>
          <a:p>
            <a:pPr marL="342900" indent="-342900">
              <a:buFont typeface="Arial" panose="020B0604020202020204" pitchFamily="34" charset="0"/>
              <a:buChar char="•"/>
            </a:pPr>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Consistent decision making is important</a:t>
            </a:r>
          </a:p>
          <a:p>
            <a:pPr marL="342900" indent="-342900">
              <a:buFont typeface="Arial" panose="020B0604020202020204" pitchFamily="34" charset="0"/>
              <a:buChar char="•"/>
            </a:pPr>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Statutory test aids consistency</a:t>
            </a:r>
          </a:p>
          <a:p>
            <a:pPr marL="342900" indent="-342900">
              <a:buFont typeface="Arial" panose="020B0604020202020204" pitchFamily="34" charset="0"/>
              <a:buChar char="•"/>
            </a:pPr>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All who rely on system should have confidence how and why decisions are made</a:t>
            </a:r>
          </a:p>
          <a:p>
            <a:pPr marL="342900" indent="-342900">
              <a:buFont typeface="Arial" panose="020B0604020202020204" pitchFamily="34" charset="0"/>
              <a:buChar char="•"/>
            </a:pPr>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Members must always conduct themselves in accordance with the Code of Conduct</a:t>
            </a:r>
          </a:p>
          <a:p>
            <a:pPr marL="342900" indent="-342900">
              <a:buFont typeface="Arial" panose="020B0604020202020204" pitchFamily="34" charset="0"/>
              <a:buChar char="•"/>
            </a:pPr>
            <a:endParaRPr lang="en-GB" sz="2000" dirty="0">
              <a:latin typeface="Ebrima" panose="02000000000000000000" pitchFamily="2" charset="0"/>
              <a:ea typeface="Ebrima" panose="02000000000000000000" pitchFamily="2" charset="0"/>
              <a:cs typeface="Ebrima" panose="02000000000000000000" pitchFamily="2" charset="0"/>
            </a:endParaRPr>
          </a:p>
          <a:p>
            <a:pPr marL="342900" indent="-342900">
              <a:buFont typeface="Arial" panose="020B0604020202020204" pitchFamily="34" charset="0"/>
              <a:buChar char="•"/>
            </a:pPr>
            <a:r>
              <a:rPr lang="en-GB" sz="2000" dirty="0">
                <a:latin typeface="Ebrima" panose="02000000000000000000" pitchFamily="2" charset="0"/>
                <a:ea typeface="Ebrima" panose="02000000000000000000" pitchFamily="2" charset="0"/>
                <a:cs typeface="Ebrima" panose="02000000000000000000" pitchFamily="2" charset="0"/>
              </a:rPr>
              <a:t>You can only consider the information that is put before you. </a:t>
            </a:r>
          </a:p>
        </p:txBody>
      </p:sp>
    </p:spTree>
    <p:extLst>
      <p:ext uri="{BB962C8B-B14F-4D97-AF65-F5344CB8AC3E}">
        <p14:creationId xmlns:p14="http://schemas.microsoft.com/office/powerpoint/2010/main" val="3987840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HC Corporate Template ICT APPROV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x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3D37954255D1C40B349B8C80F42E237" ma:contentTypeVersion="3" ma:contentTypeDescription="Create a new document." ma:contentTypeScope="" ma:versionID="01d833911c71a043b6e985ec39193488">
  <xsd:schema xmlns:xsd="http://www.w3.org/2001/XMLSchema" xmlns:xs="http://www.w3.org/2001/XMLSchema" xmlns:p="http://schemas.microsoft.com/office/2006/metadata/properties" xmlns:ns2="a80db072-40f0-4239-af7d-3e708e1bbca3" targetNamespace="http://schemas.microsoft.com/office/2006/metadata/properties" ma:root="true" ma:fieldsID="b117883d90964a8965680618b63bcee9" ns2:_="">
    <xsd:import namespace="a80db072-40f0-4239-af7d-3e708e1bbca3"/>
    <xsd:element name="properties">
      <xsd:complexType>
        <xsd:sequence>
          <xsd:element name="documentManagement">
            <xsd:complexType>
              <xsd:all>
                <xsd:element ref="ns2:MediaServiceMetadata" minOccurs="0"/>
                <xsd:element ref="ns2:MediaServiceFastMetadata"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0db072-40f0-4239-af7d-3e708e1bbc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5E97945-7546-4D2C-BDDB-BEB979CADF0B}"/>
</file>

<file path=customXml/itemProps2.xml><?xml version="1.0" encoding="utf-8"?>
<ds:datastoreItem xmlns:ds="http://schemas.openxmlformats.org/officeDocument/2006/customXml" ds:itemID="{5C6C89D1-7DDB-4BAD-A670-9E0B1AE81204}"/>
</file>

<file path=customXml/itemProps3.xml><?xml version="1.0" encoding="utf-8"?>
<ds:datastoreItem xmlns:ds="http://schemas.openxmlformats.org/officeDocument/2006/customXml" ds:itemID="{49A30DCE-979F-4043-9457-B8E7899C9D5C}"/>
</file>

<file path=docProps/app.xml><?xml version="1.0" encoding="utf-8"?>
<Properties xmlns="http://schemas.openxmlformats.org/officeDocument/2006/extended-properties" xmlns:vt="http://schemas.openxmlformats.org/officeDocument/2006/docPropsVTypes">
  <Template>HC_Corporate_Template__new_edits</Template>
  <TotalTime>2396</TotalTime>
  <Words>557</Words>
  <Application>Microsoft Office PowerPoint</Application>
  <PresentationFormat>On-screen Show (4:3)</PresentationFormat>
  <Paragraphs>96</Paragraphs>
  <Slides>10</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Arial</vt:lpstr>
      <vt:lpstr>Calibri</vt:lpstr>
      <vt:lpstr>Ebrima</vt:lpstr>
      <vt:lpstr>HC Corporate Template ICT APPROVED</vt:lpstr>
      <vt:lpstr>Text Slides</vt:lpstr>
      <vt:lpstr>Planning Committees</vt:lpstr>
      <vt:lpstr>Planning Applications Committee</vt:lpstr>
      <vt:lpstr>Planning Review Body</vt:lpstr>
      <vt:lpstr>Role of Committee</vt:lpstr>
      <vt:lpstr>Role of Officers</vt:lpstr>
      <vt:lpstr>Role of officers cont.</vt:lpstr>
      <vt:lpstr>Public Pressure and Scrutiny</vt:lpstr>
      <vt:lpstr>Scenario</vt:lpstr>
      <vt:lpstr>Confidence In The System</vt:lpstr>
      <vt:lpstr>Finally…</vt:lpstr>
    </vt:vector>
  </TitlesOfParts>
  <Company>Fujitsu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Planning Committees</dc:title>
  <dc:creator>Iain Meredith (Corporate Governance)</dc:creator>
  <cp:lastModifiedBy>Iain Meredith (Corporate Governance)</cp:lastModifiedBy>
  <cp:revision>10</cp:revision>
  <cp:lastPrinted>2017-01-18T14:17:09Z</cp:lastPrinted>
  <dcterms:created xsi:type="dcterms:W3CDTF">2022-05-31T11:33:27Z</dcterms:created>
  <dcterms:modified xsi:type="dcterms:W3CDTF">2022-06-06T09:12:50Z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a57e0011-4d92-40e2-893e-f4c1b165f48a</vt:lpwstr>
  </property>
  <property fmtid="{D5CDD505-2E9C-101B-9397-08002B2CF9AE}" pid="3" name="TITUS">
    <vt:lpwstr>&lt;div style="text-align: center;"&gt;&lt;span style="font-family: Arial; font-weight: bold; font-size: large;"&gt;OFFICIAL&lt;/span&gt;&lt;/div&gt;</vt:lpwstr>
  </property>
  <property fmtid="{D5CDD505-2E9C-101B-9397-08002B2CF9AE}" pid="4" name="HCClassification">
    <vt:lpwstr>OFFICIAL</vt:lpwstr>
  </property>
  <property fmtid="{D5CDD505-2E9C-101B-9397-08002B2CF9AE}" pid="5" name="HCMarking">
    <vt:lpwstr>Enable Marking</vt:lpwstr>
  </property>
  <property fmtid="{D5CDD505-2E9C-101B-9397-08002B2CF9AE}" pid="6" name="ContentTypeId">
    <vt:lpwstr>0x01010073D37954255D1C40B349B8C80F42E237</vt:lpwstr>
  </property>
</Properties>
</file>