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64" r:id="rId3"/>
    <p:sldId id="270" r:id="rId4"/>
    <p:sldId id="271" r:id="rId5"/>
    <p:sldId id="272" r:id="rId6"/>
    <p:sldId id="273" r:id="rId7"/>
    <p:sldId id="274" r:id="rId8"/>
    <p:sldId id="275" r:id="rId9"/>
    <p:sldId id="276" r:id="rId10"/>
    <p:sldId id="277" r:id="rId11"/>
    <p:sldId id="281" r:id="rId12"/>
    <p:sldId id="282" r:id="rId13"/>
    <p:sldId id="283" r:id="rId14"/>
    <p:sldId id="284" r:id="rId15"/>
    <p:sldId id="285" r:id="rId16"/>
    <p:sldId id="286" r:id="rId17"/>
    <p:sldId id="287" r:id="rId18"/>
    <p:sldId id="289" r:id="rId19"/>
    <p:sldId id="290" r:id="rId20"/>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F92"/>
    <a:srgbClr val="2F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p:cViewPr varScale="1">
        <p:scale>
          <a:sx n="99" d="100"/>
          <a:sy n="99" d="100"/>
        </p:scale>
        <p:origin x="93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MacKenzie (Business Management (P&amp;G))" userId="c57d771c-615d-43b6-b55a-6210419dc418" providerId="ADAL" clId="{327A1B23-BC15-4810-AAF4-310432CF577B}"/>
    <pc:docChg chg="undo custSel addSld delSld modSld">
      <pc:chgData name="Maureen MacKenzie (Business Management (P&amp;G))" userId="c57d771c-615d-43b6-b55a-6210419dc418" providerId="ADAL" clId="{327A1B23-BC15-4810-AAF4-310432CF577B}" dt="2022-05-31T08:10:27.501" v="529" actId="20577"/>
      <pc:docMkLst>
        <pc:docMk/>
      </pc:docMkLst>
      <pc:sldChg chg="addSp delSp modSp mod">
        <pc:chgData name="Maureen MacKenzie (Business Management (P&amp;G))" userId="c57d771c-615d-43b6-b55a-6210419dc418" providerId="ADAL" clId="{327A1B23-BC15-4810-AAF4-310432CF577B}" dt="2022-05-31T07:38:15.402" v="48" actId="122"/>
        <pc:sldMkLst>
          <pc:docMk/>
          <pc:sldMk cId="160084919" sldId="270"/>
        </pc:sldMkLst>
        <pc:spChg chg="add del mod">
          <ac:chgData name="Maureen MacKenzie (Business Management (P&amp;G))" userId="c57d771c-615d-43b6-b55a-6210419dc418" providerId="ADAL" clId="{327A1B23-BC15-4810-AAF4-310432CF577B}" dt="2022-05-31T07:36:36.729" v="5" actId="22"/>
          <ac:spMkLst>
            <pc:docMk/>
            <pc:sldMk cId="160084919" sldId="270"/>
            <ac:spMk id="3" creationId="{25466C52-DFEB-4A64-8D0A-284B5DDA115A}"/>
          </ac:spMkLst>
        </pc:spChg>
        <pc:spChg chg="add del">
          <ac:chgData name="Maureen MacKenzie (Business Management (P&amp;G))" userId="c57d771c-615d-43b6-b55a-6210419dc418" providerId="ADAL" clId="{327A1B23-BC15-4810-AAF4-310432CF577B}" dt="2022-05-31T07:37:01.581" v="7" actId="22"/>
          <ac:spMkLst>
            <pc:docMk/>
            <pc:sldMk cId="160084919" sldId="270"/>
            <ac:spMk id="5" creationId="{2A3CF9D4-838C-4D82-B9AB-626037DA5F6A}"/>
          </ac:spMkLst>
        </pc:spChg>
        <pc:spChg chg="add mod">
          <ac:chgData name="Maureen MacKenzie (Business Management (P&amp;G))" userId="c57d771c-615d-43b6-b55a-6210419dc418" providerId="ADAL" clId="{327A1B23-BC15-4810-AAF4-310432CF577B}" dt="2022-05-31T07:38:15.402" v="48" actId="122"/>
          <ac:spMkLst>
            <pc:docMk/>
            <pc:sldMk cId="160084919" sldId="270"/>
            <ac:spMk id="7" creationId="{46426A62-C2F8-47C1-9023-F16D2FCD38DD}"/>
          </ac:spMkLst>
        </pc:spChg>
      </pc:sldChg>
      <pc:sldChg chg="addSp delSp modSp new mod">
        <pc:chgData name="Maureen MacKenzie (Business Management (P&amp;G))" userId="c57d771c-615d-43b6-b55a-6210419dc418" providerId="ADAL" clId="{327A1B23-BC15-4810-AAF4-310432CF577B}" dt="2022-05-31T07:43:22.917" v="79" actId="1076"/>
        <pc:sldMkLst>
          <pc:docMk/>
          <pc:sldMk cId="1066735425" sldId="271"/>
        </pc:sldMkLst>
        <pc:spChg chg="mod">
          <ac:chgData name="Maureen MacKenzie (Business Management (P&amp;G))" userId="c57d771c-615d-43b6-b55a-6210419dc418" providerId="ADAL" clId="{327A1B23-BC15-4810-AAF4-310432CF577B}" dt="2022-05-31T07:38:56.409" v="75" actId="20577"/>
          <ac:spMkLst>
            <pc:docMk/>
            <pc:sldMk cId="1066735425" sldId="271"/>
            <ac:spMk id="2" creationId="{E5CDF0F2-CF8D-4486-8945-38297D373895}"/>
          </ac:spMkLst>
        </pc:spChg>
        <pc:spChg chg="add del">
          <ac:chgData name="Maureen MacKenzie (Business Management (P&amp;G))" userId="c57d771c-615d-43b6-b55a-6210419dc418" providerId="ADAL" clId="{327A1B23-BC15-4810-AAF4-310432CF577B}" dt="2022-05-31T07:38:34.410" v="51" actId="22"/>
          <ac:spMkLst>
            <pc:docMk/>
            <pc:sldMk cId="1066735425" sldId="271"/>
            <ac:spMk id="4" creationId="{1A8DD005-F890-48A2-A23D-952AFA1E7185}"/>
          </ac:spMkLst>
        </pc:spChg>
        <pc:spChg chg="mod">
          <ac:chgData name="Maureen MacKenzie (Business Management (P&amp;G))" userId="c57d771c-615d-43b6-b55a-6210419dc418" providerId="ADAL" clId="{327A1B23-BC15-4810-AAF4-310432CF577B}" dt="2022-05-31T07:43:20.074" v="78"/>
          <ac:spMkLst>
            <pc:docMk/>
            <pc:sldMk cId="1066735425" sldId="271"/>
            <ac:spMk id="8" creationId="{473B351C-5DDF-4D56-AF2C-AC8C005EC627}"/>
          </ac:spMkLst>
        </pc:spChg>
        <pc:spChg chg="mod">
          <ac:chgData name="Maureen MacKenzie (Business Management (P&amp;G))" userId="c57d771c-615d-43b6-b55a-6210419dc418" providerId="ADAL" clId="{327A1B23-BC15-4810-AAF4-310432CF577B}" dt="2022-05-31T07:43:20.074" v="78"/>
          <ac:spMkLst>
            <pc:docMk/>
            <pc:sldMk cId="1066735425" sldId="271"/>
            <ac:spMk id="9" creationId="{5587BBA0-DF2F-45F6-BEF0-3ADA85274E30}"/>
          </ac:spMkLst>
        </pc:spChg>
        <pc:spChg chg="mod">
          <ac:chgData name="Maureen MacKenzie (Business Management (P&amp;G))" userId="c57d771c-615d-43b6-b55a-6210419dc418" providerId="ADAL" clId="{327A1B23-BC15-4810-AAF4-310432CF577B}" dt="2022-05-31T07:43:20.074" v="78"/>
          <ac:spMkLst>
            <pc:docMk/>
            <pc:sldMk cId="1066735425" sldId="271"/>
            <ac:spMk id="10" creationId="{D0162061-F130-467B-A19D-33C66AA866A5}"/>
          </ac:spMkLst>
        </pc:spChg>
        <pc:spChg chg="mod">
          <ac:chgData name="Maureen MacKenzie (Business Management (P&amp;G))" userId="c57d771c-615d-43b6-b55a-6210419dc418" providerId="ADAL" clId="{327A1B23-BC15-4810-AAF4-310432CF577B}" dt="2022-05-31T07:43:20.074" v="78"/>
          <ac:spMkLst>
            <pc:docMk/>
            <pc:sldMk cId="1066735425" sldId="271"/>
            <ac:spMk id="11" creationId="{32A92288-08DF-4F99-AD4D-A0AA8C7ECF84}"/>
          </ac:spMkLst>
        </pc:spChg>
        <pc:spChg chg="mod">
          <ac:chgData name="Maureen MacKenzie (Business Management (P&amp;G))" userId="c57d771c-615d-43b6-b55a-6210419dc418" providerId="ADAL" clId="{327A1B23-BC15-4810-AAF4-310432CF577B}" dt="2022-05-31T07:43:20.074" v="78"/>
          <ac:spMkLst>
            <pc:docMk/>
            <pc:sldMk cId="1066735425" sldId="271"/>
            <ac:spMk id="12" creationId="{4B14C522-7833-4B74-B55C-3E06DA18EB68}"/>
          </ac:spMkLst>
        </pc:spChg>
        <pc:spChg chg="mod">
          <ac:chgData name="Maureen MacKenzie (Business Management (P&amp;G))" userId="c57d771c-615d-43b6-b55a-6210419dc418" providerId="ADAL" clId="{327A1B23-BC15-4810-AAF4-310432CF577B}" dt="2022-05-31T07:43:20.074" v="78"/>
          <ac:spMkLst>
            <pc:docMk/>
            <pc:sldMk cId="1066735425" sldId="271"/>
            <ac:spMk id="13" creationId="{F4F57724-DE99-4073-AC51-FC7D9E7A9F8D}"/>
          </ac:spMkLst>
        </pc:spChg>
        <pc:spChg chg="mod">
          <ac:chgData name="Maureen MacKenzie (Business Management (P&amp;G))" userId="c57d771c-615d-43b6-b55a-6210419dc418" providerId="ADAL" clId="{327A1B23-BC15-4810-AAF4-310432CF577B}" dt="2022-05-31T07:43:20.074" v="78"/>
          <ac:spMkLst>
            <pc:docMk/>
            <pc:sldMk cId="1066735425" sldId="271"/>
            <ac:spMk id="14" creationId="{229C511A-7602-4FC7-84F2-CBD7FC746336}"/>
          </ac:spMkLst>
        </pc:spChg>
        <pc:spChg chg="mod">
          <ac:chgData name="Maureen MacKenzie (Business Management (P&amp;G))" userId="c57d771c-615d-43b6-b55a-6210419dc418" providerId="ADAL" clId="{327A1B23-BC15-4810-AAF4-310432CF577B}" dt="2022-05-31T07:43:20.074" v="78"/>
          <ac:spMkLst>
            <pc:docMk/>
            <pc:sldMk cId="1066735425" sldId="271"/>
            <ac:spMk id="15" creationId="{B68AB2C0-165C-4955-A8CB-1AA2C77CFDFD}"/>
          </ac:spMkLst>
        </pc:spChg>
        <pc:spChg chg="mod">
          <ac:chgData name="Maureen MacKenzie (Business Management (P&amp;G))" userId="c57d771c-615d-43b6-b55a-6210419dc418" providerId="ADAL" clId="{327A1B23-BC15-4810-AAF4-310432CF577B}" dt="2022-05-31T07:43:20.074" v="78"/>
          <ac:spMkLst>
            <pc:docMk/>
            <pc:sldMk cId="1066735425" sldId="271"/>
            <ac:spMk id="16" creationId="{42FF4CFD-4183-4A84-A288-2B93423B985E}"/>
          </ac:spMkLst>
        </pc:spChg>
        <pc:spChg chg="mod">
          <ac:chgData name="Maureen MacKenzie (Business Management (P&amp;G))" userId="c57d771c-615d-43b6-b55a-6210419dc418" providerId="ADAL" clId="{327A1B23-BC15-4810-AAF4-310432CF577B}" dt="2022-05-31T07:43:20.074" v="78"/>
          <ac:spMkLst>
            <pc:docMk/>
            <pc:sldMk cId="1066735425" sldId="271"/>
            <ac:spMk id="17" creationId="{AFDB20EF-54C3-4C59-A39B-C796DC9F603D}"/>
          </ac:spMkLst>
        </pc:spChg>
        <pc:spChg chg="mod">
          <ac:chgData name="Maureen MacKenzie (Business Management (P&amp;G))" userId="c57d771c-615d-43b6-b55a-6210419dc418" providerId="ADAL" clId="{327A1B23-BC15-4810-AAF4-310432CF577B}" dt="2022-05-31T07:43:20.074" v="78"/>
          <ac:spMkLst>
            <pc:docMk/>
            <pc:sldMk cId="1066735425" sldId="271"/>
            <ac:spMk id="18" creationId="{258AEF2F-8EC7-4CD2-B6D5-7736FAC31D9D}"/>
          </ac:spMkLst>
        </pc:spChg>
        <pc:spChg chg="mod">
          <ac:chgData name="Maureen MacKenzie (Business Management (P&amp;G))" userId="c57d771c-615d-43b6-b55a-6210419dc418" providerId="ADAL" clId="{327A1B23-BC15-4810-AAF4-310432CF577B}" dt="2022-05-31T07:43:20.074" v="78"/>
          <ac:spMkLst>
            <pc:docMk/>
            <pc:sldMk cId="1066735425" sldId="271"/>
            <ac:spMk id="19" creationId="{2CCE9900-2804-4ADC-A6DE-02006E7B95F6}"/>
          </ac:spMkLst>
        </pc:spChg>
        <pc:spChg chg="mod">
          <ac:chgData name="Maureen MacKenzie (Business Management (P&amp;G))" userId="c57d771c-615d-43b6-b55a-6210419dc418" providerId="ADAL" clId="{327A1B23-BC15-4810-AAF4-310432CF577B}" dt="2022-05-31T07:43:20.074" v="78"/>
          <ac:spMkLst>
            <pc:docMk/>
            <pc:sldMk cId="1066735425" sldId="271"/>
            <ac:spMk id="20" creationId="{2447DD19-7429-48D2-AE9D-3013CF16F431}"/>
          </ac:spMkLst>
        </pc:spChg>
        <pc:grpChg chg="add mod">
          <ac:chgData name="Maureen MacKenzie (Business Management (P&amp;G))" userId="c57d771c-615d-43b6-b55a-6210419dc418" providerId="ADAL" clId="{327A1B23-BC15-4810-AAF4-310432CF577B}" dt="2022-05-31T07:43:22.917" v="79" actId="1076"/>
          <ac:grpSpMkLst>
            <pc:docMk/>
            <pc:sldMk cId="1066735425" sldId="271"/>
            <ac:grpSpMk id="6" creationId="{351D1951-A560-4D59-89E8-BD896697E42D}"/>
          </ac:grpSpMkLst>
        </pc:grpChg>
        <pc:grpChg chg="mod">
          <ac:chgData name="Maureen MacKenzie (Business Management (P&amp;G))" userId="c57d771c-615d-43b6-b55a-6210419dc418" providerId="ADAL" clId="{327A1B23-BC15-4810-AAF4-310432CF577B}" dt="2022-05-31T07:43:20.074" v="78"/>
          <ac:grpSpMkLst>
            <pc:docMk/>
            <pc:sldMk cId="1066735425" sldId="271"/>
            <ac:grpSpMk id="7" creationId="{C00E4EF2-64F2-4156-A8FB-CB175580B65D}"/>
          </ac:grpSpMkLst>
        </pc:grpChg>
        <pc:picChg chg="add del">
          <ac:chgData name="Maureen MacKenzie (Business Management (P&amp;G))" userId="c57d771c-615d-43b6-b55a-6210419dc418" providerId="ADAL" clId="{327A1B23-BC15-4810-AAF4-310432CF577B}" dt="2022-05-31T07:42:48.619" v="77"/>
          <ac:picMkLst>
            <pc:docMk/>
            <pc:sldMk cId="1066735425" sldId="271"/>
            <ac:picMk id="5" creationId="{9F2C4906-D00C-49F1-A5B9-E18058084D5C}"/>
          </ac:picMkLst>
        </pc:picChg>
      </pc:sldChg>
      <pc:sldChg chg="addSp modSp new mod">
        <pc:chgData name="Maureen MacKenzie (Business Management (P&amp;G))" userId="c57d771c-615d-43b6-b55a-6210419dc418" providerId="ADAL" clId="{327A1B23-BC15-4810-AAF4-310432CF577B}" dt="2022-05-31T07:46:06.360" v="135" actId="122"/>
        <pc:sldMkLst>
          <pc:docMk/>
          <pc:sldMk cId="1275442345" sldId="272"/>
        </pc:sldMkLst>
        <pc:spChg chg="mod">
          <ac:chgData name="Maureen MacKenzie (Business Management (P&amp;G))" userId="c57d771c-615d-43b6-b55a-6210419dc418" providerId="ADAL" clId="{327A1B23-BC15-4810-AAF4-310432CF577B}" dt="2022-05-31T07:46:06.360" v="135" actId="122"/>
          <ac:spMkLst>
            <pc:docMk/>
            <pc:sldMk cId="1275442345" sldId="272"/>
            <ac:spMk id="2" creationId="{FB571160-37DD-44C1-8493-D46AD5AD14C6}"/>
          </ac:spMkLst>
        </pc:spChg>
        <pc:picChg chg="add mod">
          <ac:chgData name="Maureen MacKenzie (Business Management (P&amp;G))" userId="c57d771c-615d-43b6-b55a-6210419dc418" providerId="ADAL" clId="{327A1B23-BC15-4810-AAF4-310432CF577B}" dt="2022-05-31T07:45:10.715" v="84" actId="14100"/>
          <ac:picMkLst>
            <pc:docMk/>
            <pc:sldMk cId="1275442345" sldId="272"/>
            <ac:picMk id="4" creationId="{4B38F7E7-7619-4DC5-BBE7-5285E07EA941}"/>
          </ac:picMkLst>
        </pc:picChg>
      </pc:sldChg>
      <pc:sldChg chg="addSp delSp modSp new mod">
        <pc:chgData name="Maureen MacKenzie (Business Management (P&amp;G))" userId="c57d771c-615d-43b6-b55a-6210419dc418" providerId="ADAL" clId="{327A1B23-BC15-4810-AAF4-310432CF577B}" dt="2022-05-31T07:47:47.963" v="152" actId="255"/>
        <pc:sldMkLst>
          <pc:docMk/>
          <pc:sldMk cId="2002156214" sldId="273"/>
        </pc:sldMkLst>
        <pc:spChg chg="mod">
          <ac:chgData name="Maureen MacKenzie (Business Management (P&amp;G))" userId="c57d771c-615d-43b6-b55a-6210419dc418" providerId="ADAL" clId="{327A1B23-BC15-4810-AAF4-310432CF577B}" dt="2022-05-31T07:46:24.692" v="140" actId="20577"/>
          <ac:spMkLst>
            <pc:docMk/>
            <pc:sldMk cId="2002156214" sldId="273"/>
            <ac:spMk id="2" creationId="{760D7DB7-4DF8-4228-ACA2-F5E8FEB8DC78}"/>
          </ac:spMkLst>
        </pc:spChg>
        <pc:spChg chg="add mod">
          <ac:chgData name="Maureen MacKenzie (Business Management (P&amp;G))" userId="c57d771c-615d-43b6-b55a-6210419dc418" providerId="ADAL" clId="{327A1B23-BC15-4810-AAF4-310432CF577B}" dt="2022-05-31T07:47:47.963" v="152" actId="255"/>
          <ac:spMkLst>
            <pc:docMk/>
            <pc:sldMk cId="2002156214" sldId="273"/>
            <ac:spMk id="6" creationId="{FE033DC3-6CB3-47E7-9916-78E99C476552}"/>
          </ac:spMkLst>
        </pc:spChg>
        <pc:picChg chg="add del mod">
          <ac:chgData name="Maureen MacKenzie (Business Management (P&amp;G))" userId="c57d771c-615d-43b6-b55a-6210419dc418" providerId="ADAL" clId="{327A1B23-BC15-4810-AAF4-310432CF577B}" dt="2022-05-31T07:47:09.377" v="148" actId="22"/>
          <ac:picMkLst>
            <pc:docMk/>
            <pc:sldMk cId="2002156214" sldId="273"/>
            <ac:picMk id="4" creationId="{7472C682-5226-4E30-BFE6-CA7B851880CB}"/>
          </ac:picMkLst>
        </pc:picChg>
      </pc:sldChg>
      <pc:sldChg chg="addSp modSp new mod">
        <pc:chgData name="Maureen MacKenzie (Business Management (P&amp;G))" userId="c57d771c-615d-43b6-b55a-6210419dc418" providerId="ADAL" clId="{327A1B23-BC15-4810-AAF4-310432CF577B}" dt="2022-05-31T07:48:54.372" v="175" actId="14100"/>
        <pc:sldMkLst>
          <pc:docMk/>
          <pc:sldMk cId="2323134601" sldId="274"/>
        </pc:sldMkLst>
        <pc:spChg chg="mod">
          <ac:chgData name="Maureen MacKenzie (Business Management (P&amp;G))" userId="c57d771c-615d-43b6-b55a-6210419dc418" providerId="ADAL" clId="{327A1B23-BC15-4810-AAF4-310432CF577B}" dt="2022-05-31T07:48:21.907" v="169" actId="20577"/>
          <ac:spMkLst>
            <pc:docMk/>
            <pc:sldMk cId="2323134601" sldId="274"/>
            <ac:spMk id="2" creationId="{AE2DEE45-DFBD-41C5-8F93-ECA217A5B16E}"/>
          </ac:spMkLst>
        </pc:spChg>
        <pc:graphicFrameChg chg="add mod modGraphic">
          <ac:chgData name="Maureen MacKenzie (Business Management (P&amp;G))" userId="c57d771c-615d-43b6-b55a-6210419dc418" providerId="ADAL" clId="{327A1B23-BC15-4810-AAF4-310432CF577B}" dt="2022-05-31T07:48:54.372" v="175" actId="14100"/>
          <ac:graphicFrameMkLst>
            <pc:docMk/>
            <pc:sldMk cId="2323134601" sldId="274"/>
            <ac:graphicFrameMk id="3" creationId="{B9544337-2DC8-4F55-9785-B775CF6830ED}"/>
          </ac:graphicFrameMkLst>
        </pc:graphicFrameChg>
      </pc:sldChg>
      <pc:sldChg chg="addSp delSp modSp new mod">
        <pc:chgData name="Maureen MacKenzie (Business Management (P&amp;G))" userId="c57d771c-615d-43b6-b55a-6210419dc418" providerId="ADAL" clId="{327A1B23-BC15-4810-AAF4-310432CF577B}" dt="2022-05-31T07:51:25.866" v="181" actId="21"/>
        <pc:sldMkLst>
          <pc:docMk/>
          <pc:sldMk cId="208802183" sldId="275"/>
        </pc:sldMkLst>
        <pc:spChg chg="del">
          <ac:chgData name="Maureen MacKenzie (Business Management (P&amp;G))" userId="c57d771c-615d-43b6-b55a-6210419dc418" providerId="ADAL" clId="{327A1B23-BC15-4810-AAF4-310432CF577B}" dt="2022-05-31T07:51:25.866" v="181" actId="21"/>
          <ac:spMkLst>
            <pc:docMk/>
            <pc:sldMk cId="208802183" sldId="275"/>
            <ac:spMk id="2" creationId="{3FC2405E-4EA8-4CCA-87EA-9D0D21C388D7}"/>
          </ac:spMkLst>
        </pc:spChg>
        <pc:picChg chg="add del mod">
          <ac:chgData name="Maureen MacKenzie (Business Management (P&amp;G))" userId="c57d771c-615d-43b6-b55a-6210419dc418" providerId="ADAL" clId="{327A1B23-BC15-4810-AAF4-310432CF577B}" dt="2022-05-31T07:50:27.248" v="179" actId="22"/>
          <ac:picMkLst>
            <pc:docMk/>
            <pc:sldMk cId="208802183" sldId="275"/>
            <ac:picMk id="4" creationId="{DF0DEBAA-623A-4E7B-9550-35173A9A3EDB}"/>
          </ac:picMkLst>
        </pc:picChg>
        <pc:picChg chg="add">
          <ac:chgData name="Maureen MacKenzie (Business Management (P&amp;G))" userId="c57d771c-615d-43b6-b55a-6210419dc418" providerId="ADAL" clId="{327A1B23-BC15-4810-AAF4-310432CF577B}" dt="2022-05-31T07:50:49.553" v="180" actId="22"/>
          <ac:picMkLst>
            <pc:docMk/>
            <pc:sldMk cId="208802183" sldId="275"/>
            <ac:picMk id="6" creationId="{A77F82BE-37D0-4DF0-8B64-6F208A3DEF8F}"/>
          </ac:picMkLst>
        </pc:picChg>
      </pc:sldChg>
      <pc:sldChg chg="addSp modSp new mod">
        <pc:chgData name="Maureen MacKenzie (Business Management (P&amp;G))" userId="c57d771c-615d-43b6-b55a-6210419dc418" providerId="ADAL" clId="{327A1B23-BC15-4810-AAF4-310432CF577B}" dt="2022-05-31T07:52:17.514" v="200" actId="14100"/>
        <pc:sldMkLst>
          <pc:docMk/>
          <pc:sldMk cId="1920415103" sldId="276"/>
        </pc:sldMkLst>
        <pc:spChg chg="mod">
          <ac:chgData name="Maureen MacKenzie (Business Management (P&amp;G))" userId="c57d771c-615d-43b6-b55a-6210419dc418" providerId="ADAL" clId="{327A1B23-BC15-4810-AAF4-310432CF577B}" dt="2022-05-31T07:51:47.011" v="196" actId="20577"/>
          <ac:spMkLst>
            <pc:docMk/>
            <pc:sldMk cId="1920415103" sldId="276"/>
            <ac:spMk id="2" creationId="{5D8682AB-A21B-46C1-B83F-AB92E47F48BE}"/>
          </ac:spMkLst>
        </pc:spChg>
        <pc:picChg chg="add mod">
          <ac:chgData name="Maureen MacKenzie (Business Management (P&amp;G))" userId="c57d771c-615d-43b6-b55a-6210419dc418" providerId="ADAL" clId="{327A1B23-BC15-4810-AAF4-310432CF577B}" dt="2022-05-31T07:52:17.514" v="200" actId="14100"/>
          <ac:picMkLst>
            <pc:docMk/>
            <pc:sldMk cId="1920415103" sldId="276"/>
            <ac:picMk id="4" creationId="{5F5C51AD-108B-430D-9BEB-EA74D9829BF3}"/>
          </ac:picMkLst>
        </pc:picChg>
      </pc:sldChg>
      <pc:sldChg chg="addSp delSp new mod">
        <pc:chgData name="Maureen MacKenzie (Business Management (P&amp;G))" userId="c57d771c-615d-43b6-b55a-6210419dc418" providerId="ADAL" clId="{327A1B23-BC15-4810-AAF4-310432CF577B}" dt="2022-05-31T07:53:12.773" v="203" actId="21"/>
        <pc:sldMkLst>
          <pc:docMk/>
          <pc:sldMk cId="807612909" sldId="277"/>
        </pc:sldMkLst>
        <pc:spChg chg="del">
          <ac:chgData name="Maureen MacKenzie (Business Management (P&amp;G))" userId="c57d771c-615d-43b6-b55a-6210419dc418" providerId="ADAL" clId="{327A1B23-BC15-4810-AAF4-310432CF577B}" dt="2022-05-31T07:53:12.773" v="203" actId="21"/>
          <ac:spMkLst>
            <pc:docMk/>
            <pc:sldMk cId="807612909" sldId="277"/>
            <ac:spMk id="2" creationId="{2B493D01-344C-4262-9923-19AD7257B96C}"/>
          </ac:spMkLst>
        </pc:spChg>
        <pc:picChg chg="add">
          <ac:chgData name="Maureen MacKenzie (Business Management (P&amp;G))" userId="c57d771c-615d-43b6-b55a-6210419dc418" providerId="ADAL" clId="{327A1B23-BC15-4810-AAF4-310432CF577B}" dt="2022-05-31T07:53:06.054" v="202" actId="22"/>
          <ac:picMkLst>
            <pc:docMk/>
            <pc:sldMk cId="807612909" sldId="277"/>
            <ac:picMk id="4" creationId="{11BAF90E-AC30-4687-B647-71E7E2EBDCA6}"/>
          </ac:picMkLst>
        </pc:picChg>
      </pc:sldChg>
      <pc:sldChg chg="new del">
        <pc:chgData name="Maureen MacKenzie (Business Management (P&amp;G))" userId="c57d771c-615d-43b6-b55a-6210419dc418" providerId="ADAL" clId="{327A1B23-BC15-4810-AAF4-310432CF577B}" dt="2022-05-31T07:54:10.871" v="240" actId="2696"/>
        <pc:sldMkLst>
          <pc:docMk/>
          <pc:sldMk cId="3037721184" sldId="278"/>
        </pc:sldMkLst>
      </pc:sldChg>
      <pc:sldChg chg="new del">
        <pc:chgData name="Maureen MacKenzie (Business Management (P&amp;G))" userId="c57d771c-615d-43b6-b55a-6210419dc418" providerId="ADAL" clId="{327A1B23-BC15-4810-AAF4-310432CF577B}" dt="2022-05-31T07:54:13.644" v="241" actId="2696"/>
        <pc:sldMkLst>
          <pc:docMk/>
          <pc:sldMk cId="1578719342" sldId="279"/>
        </pc:sldMkLst>
      </pc:sldChg>
      <pc:sldChg chg="new del">
        <pc:chgData name="Maureen MacKenzie (Business Management (P&amp;G))" userId="c57d771c-615d-43b6-b55a-6210419dc418" providerId="ADAL" clId="{327A1B23-BC15-4810-AAF4-310432CF577B}" dt="2022-05-31T07:54:15.963" v="242" actId="2696"/>
        <pc:sldMkLst>
          <pc:docMk/>
          <pc:sldMk cId="4245287087" sldId="280"/>
        </pc:sldMkLst>
      </pc:sldChg>
      <pc:sldChg chg="addSp modSp new mod">
        <pc:chgData name="Maureen MacKenzie (Business Management (P&amp;G))" userId="c57d771c-615d-43b6-b55a-6210419dc418" providerId="ADAL" clId="{327A1B23-BC15-4810-AAF4-310432CF577B}" dt="2022-05-31T07:54:02.218" v="239" actId="14100"/>
        <pc:sldMkLst>
          <pc:docMk/>
          <pc:sldMk cId="990004522" sldId="281"/>
        </pc:sldMkLst>
        <pc:spChg chg="mod">
          <ac:chgData name="Maureen MacKenzie (Business Management (P&amp;G))" userId="c57d771c-615d-43b6-b55a-6210419dc418" providerId="ADAL" clId="{327A1B23-BC15-4810-AAF4-310432CF577B}" dt="2022-05-31T07:53:50.013" v="236" actId="20577"/>
          <ac:spMkLst>
            <pc:docMk/>
            <pc:sldMk cId="990004522" sldId="281"/>
            <ac:spMk id="2" creationId="{D9B1C7F9-86E7-4DEA-98FC-5FB214CCBC86}"/>
          </ac:spMkLst>
        </pc:spChg>
        <pc:spChg chg="add mod">
          <ac:chgData name="Maureen MacKenzie (Business Management (P&amp;G))" userId="c57d771c-615d-43b6-b55a-6210419dc418" providerId="ADAL" clId="{327A1B23-BC15-4810-AAF4-310432CF577B}" dt="2022-05-31T07:54:02.218" v="239" actId="14100"/>
          <ac:spMkLst>
            <pc:docMk/>
            <pc:sldMk cId="990004522" sldId="281"/>
            <ac:spMk id="4" creationId="{D2A70EF7-6BAC-45DF-BB52-045107EA26A2}"/>
          </ac:spMkLst>
        </pc:spChg>
      </pc:sldChg>
      <pc:sldChg chg="addSp delSp modSp new mod">
        <pc:chgData name="Maureen MacKenzie (Business Management (P&amp;G))" userId="c57d771c-615d-43b6-b55a-6210419dc418" providerId="ADAL" clId="{327A1B23-BC15-4810-AAF4-310432CF577B}" dt="2022-05-31T07:55:17.741" v="282" actId="14100"/>
        <pc:sldMkLst>
          <pc:docMk/>
          <pc:sldMk cId="3306683229" sldId="282"/>
        </pc:sldMkLst>
        <pc:spChg chg="mod">
          <ac:chgData name="Maureen MacKenzie (Business Management (P&amp;G))" userId="c57d771c-615d-43b6-b55a-6210419dc418" providerId="ADAL" clId="{327A1B23-BC15-4810-AAF4-310432CF577B}" dt="2022-05-31T07:54:38.676" v="275" actId="255"/>
          <ac:spMkLst>
            <pc:docMk/>
            <pc:sldMk cId="3306683229" sldId="282"/>
            <ac:spMk id="2" creationId="{FABC5C4C-B77B-4F2A-AA58-333224BC140C}"/>
          </ac:spMkLst>
        </pc:spChg>
        <pc:spChg chg="add del">
          <ac:chgData name="Maureen MacKenzie (Business Management (P&amp;G))" userId="c57d771c-615d-43b6-b55a-6210419dc418" providerId="ADAL" clId="{327A1B23-BC15-4810-AAF4-310432CF577B}" dt="2022-05-31T07:54:49.873" v="277" actId="22"/>
          <ac:spMkLst>
            <pc:docMk/>
            <pc:sldMk cId="3306683229" sldId="282"/>
            <ac:spMk id="4" creationId="{7DA202F4-D0F5-43AF-B130-667C05615C76}"/>
          </ac:spMkLst>
        </pc:spChg>
        <pc:picChg chg="add mod">
          <ac:chgData name="Maureen MacKenzie (Business Management (P&amp;G))" userId="c57d771c-615d-43b6-b55a-6210419dc418" providerId="ADAL" clId="{327A1B23-BC15-4810-AAF4-310432CF577B}" dt="2022-05-31T07:55:17.741" v="282" actId="14100"/>
          <ac:picMkLst>
            <pc:docMk/>
            <pc:sldMk cId="3306683229" sldId="282"/>
            <ac:picMk id="6" creationId="{A7D390CA-1703-4783-A131-D38D0FB06B32}"/>
          </ac:picMkLst>
        </pc:picChg>
      </pc:sldChg>
      <pc:sldChg chg="addSp delSp modSp new mod">
        <pc:chgData name="Maureen MacKenzie (Business Management (P&amp;G))" userId="c57d771c-615d-43b6-b55a-6210419dc418" providerId="ADAL" clId="{327A1B23-BC15-4810-AAF4-310432CF577B}" dt="2022-05-31T07:56:10.513" v="326" actId="14100"/>
        <pc:sldMkLst>
          <pc:docMk/>
          <pc:sldMk cId="82188043" sldId="283"/>
        </pc:sldMkLst>
        <pc:spChg chg="mod">
          <ac:chgData name="Maureen MacKenzie (Business Management (P&amp;G))" userId="c57d771c-615d-43b6-b55a-6210419dc418" providerId="ADAL" clId="{327A1B23-BC15-4810-AAF4-310432CF577B}" dt="2022-05-31T07:55:34.692" v="312" actId="20577"/>
          <ac:spMkLst>
            <pc:docMk/>
            <pc:sldMk cId="82188043" sldId="283"/>
            <ac:spMk id="2" creationId="{11CB6139-E6F4-413A-B44D-B57CD029A133}"/>
          </ac:spMkLst>
        </pc:spChg>
        <pc:spChg chg="add mod">
          <ac:chgData name="Maureen MacKenzie (Business Management (P&amp;G))" userId="c57d771c-615d-43b6-b55a-6210419dc418" providerId="ADAL" clId="{327A1B23-BC15-4810-AAF4-310432CF577B}" dt="2022-05-31T07:56:10.513" v="326" actId="14100"/>
          <ac:spMkLst>
            <pc:docMk/>
            <pc:sldMk cId="82188043" sldId="283"/>
            <ac:spMk id="6" creationId="{ECAEA9F7-125B-4FAD-BDF4-6E39A8ADDD57}"/>
          </ac:spMkLst>
        </pc:spChg>
        <pc:picChg chg="add del mod">
          <ac:chgData name="Maureen MacKenzie (Business Management (P&amp;G))" userId="c57d771c-615d-43b6-b55a-6210419dc418" providerId="ADAL" clId="{327A1B23-BC15-4810-AAF4-310432CF577B}" dt="2022-05-31T07:55:58.877" v="322" actId="22"/>
          <ac:picMkLst>
            <pc:docMk/>
            <pc:sldMk cId="82188043" sldId="283"/>
            <ac:picMk id="4" creationId="{3B434E04-A034-43A6-99E3-CF487A941B3A}"/>
          </ac:picMkLst>
        </pc:picChg>
      </pc:sldChg>
      <pc:sldChg chg="addSp modSp new mod">
        <pc:chgData name="Maureen MacKenzie (Business Management (P&amp;G))" userId="c57d771c-615d-43b6-b55a-6210419dc418" providerId="ADAL" clId="{327A1B23-BC15-4810-AAF4-310432CF577B}" dt="2022-05-31T07:56:50.361" v="350" actId="14100"/>
        <pc:sldMkLst>
          <pc:docMk/>
          <pc:sldMk cId="959579532" sldId="284"/>
        </pc:sldMkLst>
        <pc:spChg chg="mod">
          <ac:chgData name="Maureen MacKenzie (Business Management (P&amp;G))" userId="c57d771c-615d-43b6-b55a-6210419dc418" providerId="ADAL" clId="{327A1B23-BC15-4810-AAF4-310432CF577B}" dt="2022-05-31T07:56:38.707" v="347" actId="20577"/>
          <ac:spMkLst>
            <pc:docMk/>
            <pc:sldMk cId="959579532" sldId="284"/>
            <ac:spMk id="2" creationId="{F9EABDCD-E671-42DF-B44E-D147742D1896}"/>
          </ac:spMkLst>
        </pc:spChg>
        <pc:spChg chg="add mod">
          <ac:chgData name="Maureen MacKenzie (Business Management (P&amp;G))" userId="c57d771c-615d-43b6-b55a-6210419dc418" providerId="ADAL" clId="{327A1B23-BC15-4810-AAF4-310432CF577B}" dt="2022-05-31T07:56:50.361" v="350" actId="14100"/>
          <ac:spMkLst>
            <pc:docMk/>
            <pc:sldMk cId="959579532" sldId="284"/>
            <ac:spMk id="4" creationId="{A5F231FD-CD5F-408F-9B4D-662899D8AFA3}"/>
          </ac:spMkLst>
        </pc:spChg>
      </pc:sldChg>
      <pc:sldChg chg="addSp modSp new mod">
        <pc:chgData name="Maureen MacKenzie (Business Management (P&amp;G))" userId="c57d771c-615d-43b6-b55a-6210419dc418" providerId="ADAL" clId="{327A1B23-BC15-4810-AAF4-310432CF577B}" dt="2022-05-31T08:10:27.501" v="529" actId="20577"/>
        <pc:sldMkLst>
          <pc:docMk/>
          <pc:sldMk cId="2660708601" sldId="285"/>
        </pc:sldMkLst>
        <pc:spChg chg="mod">
          <ac:chgData name="Maureen MacKenzie (Business Management (P&amp;G))" userId="c57d771c-615d-43b6-b55a-6210419dc418" providerId="ADAL" clId="{327A1B23-BC15-4810-AAF4-310432CF577B}" dt="2022-05-31T08:10:27.501" v="529" actId="20577"/>
          <ac:spMkLst>
            <pc:docMk/>
            <pc:sldMk cId="2660708601" sldId="285"/>
            <ac:spMk id="2" creationId="{CC8A4ED1-3555-4AAE-9180-9B17FFE3F39B}"/>
          </ac:spMkLst>
        </pc:spChg>
        <pc:spChg chg="add mod">
          <ac:chgData name="Maureen MacKenzie (Business Management (P&amp;G))" userId="c57d771c-615d-43b6-b55a-6210419dc418" providerId="ADAL" clId="{327A1B23-BC15-4810-AAF4-310432CF577B}" dt="2022-05-31T07:57:49.317" v="390" actId="14100"/>
          <ac:spMkLst>
            <pc:docMk/>
            <pc:sldMk cId="2660708601" sldId="285"/>
            <ac:spMk id="4" creationId="{BDEBFD5E-B674-455B-A9D2-45FFFD00F195}"/>
          </ac:spMkLst>
        </pc:spChg>
      </pc:sldChg>
      <pc:sldChg chg="addSp modSp new mod">
        <pc:chgData name="Maureen MacKenzie (Business Management (P&amp;G))" userId="c57d771c-615d-43b6-b55a-6210419dc418" providerId="ADAL" clId="{327A1B23-BC15-4810-AAF4-310432CF577B}" dt="2022-05-31T07:58:37.131" v="440" actId="14100"/>
        <pc:sldMkLst>
          <pc:docMk/>
          <pc:sldMk cId="4156698085" sldId="286"/>
        </pc:sldMkLst>
        <pc:spChg chg="mod">
          <ac:chgData name="Maureen MacKenzie (Business Management (P&amp;G))" userId="c57d771c-615d-43b6-b55a-6210419dc418" providerId="ADAL" clId="{327A1B23-BC15-4810-AAF4-310432CF577B}" dt="2022-05-31T07:58:25.988" v="437" actId="255"/>
          <ac:spMkLst>
            <pc:docMk/>
            <pc:sldMk cId="4156698085" sldId="286"/>
            <ac:spMk id="2" creationId="{DD4BFBDA-E8AC-49FA-AB0B-C794657A0A8D}"/>
          </ac:spMkLst>
        </pc:spChg>
        <pc:spChg chg="add mod">
          <ac:chgData name="Maureen MacKenzie (Business Management (P&amp;G))" userId="c57d771c-615d-43b6-b55a-6210419dc418" providerId="ADAL" clId="{327A1B23-BC15-4810-AAF4-310432CF577B}" dt="2022-05-31T07:58:37.131" v="440" actId="14100"/>
          <ac:spMkLst>
            <pc:docMk/>
            <pc:sldMk cId="4156698085" sldId="286"/>
            <ac:spMk id="4" creationId="{A09CF8B8-7957-4F3D-BADB-26F87E7C2134}"/>
          </ac:spMkLst>
        </pc:spChg>
      </pc:sldChg>
      <pc:sldChg chg="addSp delSp new mod">
        <pc:chgData name="Maureen MacKenzie (Business Management (P&amp;G))" userId="c57d771c-615d-43b6-b55a-6210419dc418" providerId="ADAL" clId="{327A1B23-BC15-4810-AAF4-310432CF577B}" dt="2022-05-31T07:59:34.809" v="443" actId="21"/>
        <pc:sldMkLst>
          <pc:docMk/>
          <pc:sldMk cId="1843511398" sldId="287"/>
        </pc:sldMkLst>
        <pc:spChg chg="del">
          <ac:chgData name="Maureen MacKenzie (Business Management (P&amp;G))" userId="c57d771c-615d-43b6-b55a-6210419dc418" providerId="ADAL" clId="{327A1B23-BC15-4810-AAF4-310432CF577B}" dt="2022-05-31T07:59:34.809" v="443" actId="21"/>
          <ac:spMkLst>
            <pc:docMk/>
            <pc:sldMk cId="1843511398" sldId="287"/>
            <ac:spMk id="2" creationId="{F9BEF6CE-D67E-414E-92CD-1C90224CF43E}"/>
          </ac:spMkLst>
        </pc:spChg>
        <pc:picChg chg="add">
          <ac:chgData name="Maureen MacKenzie (Business Management (P&amp;G))" userId="c57d771c-615d-43b6-b55a-6210419dc418" providerId="ADAL" clId="{327A1B23-BC15-4810-AAF4-310432CF577B}" dt="2022-05-31T07:59:25.423" v="442" actId="22"/>
          <ac:picMkLst>
            <pc:docMk/>
            <pc:sldMk cId="1843511398" sldId="287"/>
            <ac:picMk id="4" creationId="{A6CB75D8-1FF0-4B0C-AD9E-215BA2E20701}"/>
          </ac:picMkLst>
        </pc:picChg>
      </pc:sldChg>
      <pc:sldChg chg="new del">
        <pc:chgData name="Maureen MacKenzie (Business Management (P&amp;G))" userId="c57d771c-615d-43b6-b55a-6210419dc418" providerId="ADAL" clId="{327A1B23-BC15-4810-AAF4-310432CF577B}" dt="2022-05-31T08:01:20.823" v="512" actId="2696"/>
        <pc:sldMkLst>
          <pc:docMk/>
          <pc:sldMk cId="2285613760" sldId="288"/>
        </pc:sldMkLst>
      </pc:sldChg>
      <pc:sldChg chg="addSp modSp new mod">
        <pc:chgData name="Maureen MacKenzie (Business Management (P&amp;G))" userId="c57d771c-615d-43b6-b55a-6210419dc418" providerId="ADAL" clId="{327A1B23-BC15-4810-AAF4-310432CF577B}" dt="2022-05-31T08:01:10.258" v="511" actId="255"/>
        <pc:sldMkLst>
          <pc:docMk/>
          <pc:sldMk cId="132161389" sldId="289"/>
        </pc:sldMkLst>
        <pc:spChg chg="mod">
          <ac:chgData name="Maureen MacKenzie (Business Management (P&amp;G))" userId="c57d771c-615d-43b6-b55a-6210419dc418" providerId="ADAL" clId="{327A1B23-BC15-4810-AAF4-310432CF577B}" dt="2022-05-31T08:01:10.258" v="511" actId="255"/>
          <ac:spMkLst>
            <pc:docMk/>
            <pc:sldMk cId="132161389" sldId="289"/>
            <ac:spMk id="2" creationId="{A067EBD6-792B-4E71-B110-3804EE5D6806}"/>
          </ac:spMkLst>
        </pc:spChg>
        <pc:spChg chg="add mod">
          <ac:chgData name="Maureen MacKenzie (Business Management (P&amp;G))" userId="c57d771c-615d-43b6-b55a-6210419dc418" providerId="ADAL" clId="{327A1B23-BC15-4810-AAF4-310432CF577B}" dt="2022-05-31T08:00:41.386" v="509" actId="14100"/>
          <ac:spMkLst>
            <pc:docMk/>
            <pc:sldMk cId="132161389" sldId="289"/>
            <ac:spMk id="4" creationId="{5C93C17A-A063-4023-B5AE-FD9B8D768050}"/>
          </ac:spMkLst>
        </pc:spChg>
      </pc:sldChg>
      <pc:sldChg chg="addSp modSp new mod">
        <pc:chgData name="Maureen MacKenzie (Business Management (P&amp;G))" userId="c57d771c-615d-43b6-b55a-6210419dc418" providerId="ADAL" clId="{327A1B23-BC15-4810-AAF4-310432CF577B}" dt="2022-05-31T08:01:43.290" v="527" actId="14100"/>
        <pc:sldMkLst>
          <pc:docMk/>
          <pc:sldMk cId="1030015911" sldId="290"/>
        </pc:sldMkLst>
        <pc:spChg chg="mod">
          <ac:chgData name="Maureen MacKenzie (Business Management (P&amp;G))" userId="c57d771c-615d-43b6-b55a-6210419dc418" providerId="ADAL" clId="{327A1B23-BC15-4810-AAF4-310432CF577B}" dt="2022-05-31T08:01:31.630" v="524" actId="20577"/>
          <ac:spMkLst>
            <pc:docMk/>
            <pc:sldMk cId="1030015911" sldId="290"/>
            <ac:spMk id="2" creationId="{E2552471-EF2C-4510-84D8-61EBA14D326F}"/>
          </ac:spMkLst>
        </pc:spChg>
        <pc:spChg chg="add mod">
          <ac:chgData name="Maureen MacKenzie (Business Management (P&amp;G))" userId="c57d771c-615d-43b6-b55a-6210419dc418" providerId="ADAL" clId="{327A1B23-BC15-4810-AAF4-310432CF577B}" dt="2022-05-31T08:01:43.290" v="527" actId="14100"/>
          <ac:spMkLst>
            <pc:docMk/>
            <pc:sldMk cId="1030015911" sldId="290"/>
            <ac:spMk id="4" creationId="{7B84C2A7-FABD-4E22-8630-8E89C89BE13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F53DE6A9-B5E9-490D-B889-1CC33586F091}" type="datetimeFigureOut">
              <a:rPr lang="en-GB" smtClean="0"/>
              <a:t>31/05/2022</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10375" cy="246221"/>
          </a:xfrm>
          <a:prstGeom prst="rect">
            <a:avLst/>
          </a:prstGeom>
          <a:noFill/>
        </p:spPr>
        <p:txBody>
          <a:bodyPr vert="horz" rtlCol="0">
            <a:spAutoFit/>
          </a:bodyPr>
          <a:lstStyle/>
          <a:p>
            <a:pPr algn="ctr"/>
            <a:r>
              <a:rPr lang="en-GB" sz="1000" b="1">
                <a:solidFill>
                  <a:srgbClr val="000000"/>
                </a:solidFill>
                <a:latin typeface="arial"/>
              </a:rPr>
              <a:t>OFFICIAL</a:t>
            </a:r>
          </a:p>
        </p:txBody>
      </p:sp>
      <p:sp>
        <p:nvSpPr>
          <p:cNvPr id="7" name="fc" descr="OFFICIAL"/>
          <p:cNvSpPr txBox="1"/>
          <p:nvPr/>
        </p:nvSpPr>
        <p:spPr>
          <a:xfrm>
            <a:off x="0" y="9569669"/>
            <a:ext cx="6810375" cy="246221"/>
          </a:xfrm>
          <a:prstGeom prst="rect">
            <a:avLst/>
          </a:prstGeom>
          <a:noFill/>
        </p:spPr>
        <p:txBody>
          <a:bodyPr vert="horz"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81DE036E-460B-4C1D-A880-EABA5EF82C50}" type="datetimeFigureOut">
              <a:rPr lang="en-GB" smtClean="0"/>
              <a:t>31/05/2022</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10375" cy="246221"/>
          </a:xfrm>
          <a:prstGeom prst="rect">
            <a:avLst/>
          </a:prstGeom>
          <a:noFill/>
        </p:spPr>
        <p:txBody>
          <a:bodyPr vert="horz"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9669"/>
            <a:ext cx="6810375" cy="246221"/>
          </a:xfrm>
          <a:prstGeom prst="rect">
            <a:avLst/>
          </a:prstGeom>
          <a:noFill/>
        </p:spPr>
        <p:txBody>
          <a:bodyPr vert="horz"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Presentation main </a:t>
            </a:r>
            <a:br>
              <a:rPr lang="en-US" dirty="0"/>
            </a:br>
            <a:r>
              <a:rPr lang="en-US" dirty="0"/>
              <a:t>title in English</a:t>
            </a:r>
            <a:endParaRPr lang="en-GB" dirty="0"/>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31/05/2022</a:t>
            </a:fld>
            <a:endParaRPr lang="en-GB" dirty="0"/>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2F7C3A"/>
                </a:solidFill>
              </a:rPr>
              <a:t>Presentation main </a:t>
            </a:r>
            <a:br>
              <a:rPr lang="en-US" dirty="0">
                <a:solidFill>
                  <a:srgbClr val="2F7C3A"/>
                </a:solidFill>
              </a:rPr>
            </a:br>
            <a:r>
              <a:rPr lang="en-US" dirty="0">
                <a:solidFill>
                  <a:srgbClr val="2F7C3A"/>
                </a:solidFill>
              </a:rPr>
              <a:t>title in Gaelic</a:t>
            </a:r>
            <a:endParaRPr lang="en-GB" dirty="0">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caption title </a:t>
            </a:r>
            <a:endParaRPr lang="en-GB" dirty="0"/>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photo title</a:t>
            </a:r>
            <a:endParaRPr lang="en-GB" dirty="0"/>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a:t>
            </a:r>
            <a:br>
              <a:rPr lang="en-US" dirty="0"/>
            </a:br>
            <a:r>
              <a:rPr lang="en-US" dirty="0"/>
              <a:t>Section title in English</a:t>
            </a:r>
            <a:endParaRPr lang="en-GB" dirty="0"/>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Section title in Gaelic</a:t>
            </a:r>
            <a:endParaRPr lang="en-GB" dirty="0"/>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 </a:t>
            </a:r>
            <a:endParaRPr lang="en-GB" dirty="0"/>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Health and Social Care Directorate</a:t>
            </a:r>
          </a:p>
        </p:txBody>
      </p:sp>
      <p:sp>
        <p:nvSpPr>
          <p:cNvPr id="5" name="Subtitle 4"/>
          <p:cNvSpPr>
            <a:spLocks noGrp="1"/>
          </p:cNvSpPr>
          <p:nvPr>
            <p:ph type="subTitle" idx="1"/>
          </p:nvPr>
        </p:nvSpPr>
        <p:spPr>
          <a:xfrm>
            <a:off x="612000" y="3789040"/>
            <a:ext cx="7920000" cy="2603790"/>
          </a:xfrm>
        </p:spPr>
        <p:txBody>
          <a:bodyPr/>
          <a:lstStyle/>
          <a:p>
            <a:r>
              <a:rPr lang="en-GB" dirty="0"/>
              <a:t>Elected Members</a:t>
            </a:r>
          </a:p>
          <a:p>
            <a:r>
              <a:rPr lang="en-GB" dirty="0"/>
              <a:t>Induction Briefing</a:t>
            </a:r>
          </a:p>
          <a:p>
            <a:r>
              <a:rPr lang="en-GB" dirty="0"/>
              <a:t>May 2022</a:t>
            </a:r>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C7F9-86E7-4DEA-98FC-5FB214CCBC86}"/>
              </a:ext>
            </a:extLst>
          </p:cNvPr>
          <p:cNvSpPr>
            <a:spLocks noGrp="1"/>
          </p:cNvSpPr>
          <p:nvPr>
            <p:ph type="title"/>
          </p:nvPr>
        </p:nvSpPr>
        <p:spPr/>
        <p:txBody>
          <a:bodyPr/>
          <a:lstStyle/>
          <a:p>
            <a:r>
              <a:rPr lang="en-GB" dirty="0"/>
              <a:t>Mental Health Officer Service</a:t>
            </a:r>
          </a:p>
        </p:txBody>
      </p:sp>
      <p:sp>
        <p:nvSpPr>
          <p:cNvPr id="4" name="TextBox 3">
            <a:extLst>
              <a:ext uri="{FF2B5EF4-FFF2-40B4-BE49-F238E27FC236}">
                <a16:creationId xmlns:a16="http://schemas.microsoft.com/office/drawing/2014/main" id="{D2A70EF7-6BAC-45DF-BB52-045107EA26A2}"/>
              </a:ext>
            </a:extLst>
          </p:cNvPr>
          <p:cNvSpPr txBox="1"/>
          <p:nvPr/>
        </p:nvSpPr>
        <p:spPr>
          <a:xfrm>
            <a:off x="899592" y="1677239"/>
            <a:ext cx="7128792" cy="267252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Advise service users of their rights in law and assist them to exercise them</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Applicant to the Sheriff Court or the Mental Health Tribunal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Secure the appropriate mental health reports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Are involved in compulsory treatment in a community setting</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Consider alternatives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GB"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Are Professional Mentors</a:t>
            </a:r>
          </a:p>
        </p:txBody>
      </p:sp>
    </p:spTree>
    <p:extLst>
      <p:ext uri="{BB962C8B-B14F-4D97-AF65-F5344CB8AC3E}">
        <p14:creationId xmlns:p14="http://schemas.microsoft.com/office/powerpoint/2010/main" val="99000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5C4C-B77B-4F2A-AA58-333224BC140C}"/>
              </a:ext>
            </a:extLst>
          </p:cNvPr>
          <p:cNvSpPr>
            <a:spLocks noGrp="1"/>
          </p:cNvSpPr>
          <p:nvPr>
            <p:ph type="title"/>
          </p:nvPr>
        </p:nvSpPr>
        <p:spPr/>
        <p:txBody>
          <a:bodyPr/>
          <a:lstStyle/>
          <a:p>
            <a:r>
              <a:rPr lang="en-GB" sz="3600" dirty="0"/>
              <a:t>What is a Mental Health Officer</a:t>
            </a:r>
          </a:p>
        </p:txBody>
      </p:sp>
      <p:pic>
        <p:nvPicPr>
          <p:cNvPr id="6" name="Picture 5">
            <a:extLst>
              <a:ext uri="{FF2B5EF4-FFF2-40B4-BE49-F238E27FC236}">
                <a16:creationId xmlns:a16="http://schemas.microsoft.com/office/drawing/2014/main" id="{A7D390CA-1703-4783-A131-D38D0FB06B32}"/>
              </a:ext>
            </a:extLst>
          </p:cNvPr>
          <p:cNvPicPr>
            <a:picLocks noChangeAspect="1"/>
          </p:cNvPicPr>
          <p:nvPr/>
        </p:nvPicPr>
        <p:blipFill>
          <a:blip r:embed="rId2"/>
          <a:stretch>
            <a:fillRect/>
          </a:stretch>
        </p:blipFill>
        <p:spPr>
          <a:xfrm>
            <a:off x="1115616" y="1964590"/>
            <a:ext cx="7416824" cy="3480634"/>
          </a:xfrm>
          <a:prstGeom prst="rect">
            <a:avLst/>
          </a:prstGeom>
        </p:spPr>
      </p:pic>
    </p:spTree>
    <p:extLst>
      <p:ext uri="{BB962C8B-B14F-4D97-AF65-F5344CB8AC3E}">
        <p14:creationId xmlns:p14="http://schemas.microsoft.com/office/powerpoint/2010/main" val="330668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6139-E6F4-413A-B44D-B57CD029A133}"/>
              </a:ext>
            </a:extLst>
          </p:cNvPr>
          <p:cNvSpPr>
            <a:spLocks noGrp="1"/>
          </p:cNvSpPr>
          <p:nvPr>
            <p:ph type="title"/>
          </p:nvPr>
        </p:nvSpPr>
        <p:spPr/>
        <p:txBody>
          <a:bodyPr/>
          <a:lstStyle/>
          <a:p>
            <a:r>
              <a:rPr lang="en-GB" dirty="0"/>
              <a:t>Delivery of Adult Social Care</a:t>
            </a:r>
          </a:p>
        </p:txBody>
      </p:sp>
      <p:sp>
        <p:nvSpPr>
          <p:cNvPr id="6" name="TextBox 5">
            <a:extLst>
              <a:ext uri="{FF2B5EF4-FFF2-40B4-BE49-F238E27FC236}">
                <a16:creationId xmlns:a16="http://schemas.microsoft.com/office/drawing/2014/main" id="{ECAEA9F7-125B-4FAD-BDF4-6E39A8ADDD57}"/>
              </a:ext>
            </a:extLst>
          </p:cNvPr>
          <p:cNvSpPr txBox="1"/>
          <p:nvPr/>
        </p:nvSpPr>
        <p:spPr>
          <a:xfrm>
            <a:off x="1043608" y="1333041"/>
            <a:ext cx="6984776" cy="3083921"/>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Integration using 2002 Community Care and Health (Scotland) Act developed lead agency model in 2012.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Lead Agency model means that one agency </a:t>
            </a:r>
            <a:r>
              <a:rPr kumimoji="0" lang="en-GB" sz="1800" b="0" i="1" u="none" strike="noStrike" kern="1200" cap="none" spc="0" normalizeH="0" baseline="0" noProof="0" dirty="0">
                <a:ln>
                  <a:noFill/>
                </a:ln>
                <a:solidFill>
                  <a:prstClr val="black"/>
                </a:solidFill>
                <a:effectLst/>
                <a:uLnTx/>
                <a:uFillTx/>
                <a:latin typeface="Calibri"/>
                <a:ea typeface="+mn-ea"/>
                <a:cs typeface="+mn-cs"/>
              </a:rPr>
              <a:t>leads</a:t>
            </a:r>
            <a:r>
              <a:rPr kumimoji="0" lang="en-GB" sz="1800" b="0" i="0" u="none" strike="noStrike" kern="1200" cap="none" spc="0" normalizeH="0" baseline="0" noProof="0" dirty="0">
                <a:ln>
                  <a:noFill/>
                </a:ln>
                <a:solidFill>
                  <a:prstClr val="black"/>
                </a:solidFill>
                <a:effectLst/>
                <a:uLnTx/>
                <a:uFillTx/>
                <a:latin typeface="Calibri"/>
                <a:ea typeface="+mn-ea"/>
                <a:cs typeface="+mn-cs"/>
              </a:rPr>
              <a:t> provision of a </a:t>
            </a:r>
            <a:r>
              <a:rPr kumimoji="0" lang="en-GB" sz="1800" b="0" i="1" u="none" strike="noStrike" kern="1200" cap="none" spc="0" normalizeH="0" baseline="0" noProof="0" dirty="0">
                <a:ln>
                  <a:noFill/>
                </a:ln>
                <a:solidFill>
                  <a:prstClr val="black"/>
                </a:solidFill>
                <a:effectLst/>
                <a:uLnTx/>
                <a:uFillTx/>
                <a:latin typeface="Calibri"/>
                <a:ea typeface="+mn-ea"/>
                <a:cs typeface="+mn-cs"/>
              </a:rPr>
              <a:t>shared </a:t>
            </a:r>
            <a:r>
              <a:rPr kumimoji="0" lang="en-GB" sz="1800" b="0" i="0" u="none" strike="noStrike" kern="1200" cap="none" spc="0" normalizeH="0" baseline="0" noProof="0" dirty="0">
                <a:ln>
                  <a:noFill/>
                </a:ln>
                <a:solidFill>
                  <a:prstClr val="black"/>
                </a:solidFill>
                <a:effectLst/>
                <a:uLnTx/>
                <a:uFillTx/>
                <a:latin typeface="Calibri"/>
                <a:ea typeface="+mn-ea"/>
                <a:cs typeface="+mn-cs"/>
              </a:rPr>
              <a:t>vision.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Statutory functions are delegated, but statutory duties are not transferred... They remain with the responsible authority.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This means that Adult </a:t>
            </a:r>
            <a:r>
              <a:rPr lang="en-GB" dirty="0">
                <a:solidFill>
                  <a:prstClr val="black"/>
                </a:solidFill>
                <a:latin typeface="Calibri"/>
              </a:rPr>
              <a:t>C</a:t>
            </a:r>
            <a:r>
              <a:rPr kumimoji="0" lang="en-GB" sz="1800" b="0" i="0" u="none" strike="noStrike" kern="1200" cap="none" spc="0" normalizeH="0" baseline="0" noProof="0" dirty="0">
                <a:ln>
                  <a:noFill/>
                </a:ln>
                <a:solidFill>
                  <a:prstClr val="black"/>
                </a:solidFill>
                <a:effectLst/>
                <a:uLnTx/>
                <a:uFillTx/>
                <a:latin typeface="Calibri"/>
                <a:ea typeface="+mn-ea"/>
                <a:cs typeface="+mn-cs"/>
              </a:rPr>
              <a:t>are Services are delivered by NHS Highland but Highland Council remains responsible through the Chief Social Work Officer (CSWO)</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Take account of proposed National Care Service</a:t>
            </a:r>
          </a:p>
        </p:txBody>
      </p:sp>
    </p:spTree>
    <p:extLst>
      <p:ext uri="{BB962C8B-B14F-4D97-AF65-F5344CB8AC3E}">
        <p14:creationId xmlns:p14="http://schemas.microsoft.com/office/powerpoint/2010/main" val="8218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BDCD-E671-42DF-B44E-D147742D1896}"/>
              </a:ext>
            </a:extLst>
          </p:cNvPr>
          <p:cNvSpPr>
            <a:spLocks noGrp="1"/>
          </p:cNvSpPr>
          <p:nvPr>
            <p:ph type="title"/>
          </p:nvPr>
        </p:nvSpPr>
        <p:spPr/>
        <p:txBody>
          <a:bodyPr/>
          <a:lstStyle/>
          <a:p>
            <a:r>
              <a:rPr lang="en-GB" dirty="0"/>
              <a:t>What that means now?</a:t>
            </a:r>
          </a:p>
        </p:txBody>
      </p:sp>
      <p:sp>
        <p:nvSpPr>
          <p:cNvPr id="4" name="TextBox 3">
            <a:extLst>
              <a:ext uri="{FF2B5EF4-FFF2-40B4-BE49-F238E27FC236}">
                <a16:creationId xmlns:a16="http://schemas.microsoft.com/office/drawing/2014/main" id="{A5F231FD-CD5F-408F-9B4D-662899D8AFA3}"/>
              </a:ext>
            </a:extLst>
          </p:cNvPr>
          <p:cNvSpPr txBox="1"/>
          <p:nvPr/>
        </p:nvSpPr>
        <p:spPr>
          <a:xfrm>
            <a:off x="1043608" y="1194542"/>
            <a:ext cx="7416824" cy="3083921"/>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Highland Health and Social Care Partnership delivers services to the people of Highlands.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Council delivers Children’s </a:t>
            </a:r>
            <a:r>
              <a:rPr lang="en-GB" sz="1800" dirty="0">
                <a:solidFill>
                  <a:prstClr val="black"/>
                </a:solidFill>
                <a:latin typeface="Arial" panose="020B0604020202020204" pitchFamily="34" charset="0"/>
                <a:cs typeface="Arial" panose="020B0604020202020204" pitchFamily="34" charset="0"/>
              </a:rPr>
              <a:t>S</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ervices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the Commissioned </a:t>
            </a:r>
            <a:r>
              <a:rPr lang="en-GB" sz="1800" dirty="0">
                <a:solidFill>
                  <a:prstClr val="black"/>
                </a:solidFill>
                <a:latin typeface="Arial" panose="020B0604020202020204" pitchFamily="34" charset="0"/>
                <a:cs typeface="Arial" panose="020B0604020202020204" pitchFamily="34" charset="0"/>
              </a:rPr>
              <a:t>C</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hild</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H</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ealth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S</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ervice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on behalf of the NHS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NHS Highland delivers health services AND adult social care services on behalf of the Council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Both organisations require to work in partnership to ensure positive outcomes for people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Governance is through the Joint Monitoring Committee which  is a joint </a:t>
            </a:r>
            <a:r>
              <a:rPr lang="en-GB" sz="1800" dirty="0">
                <a:solidFill>
                  <a:prstClr val="black"/>
                </a:solidFill>
                <a:latin typeface="Arial" panose="020B0604020202020204" pitchFamily="34" charset="0"/>
                <a:cs typeface="Arial" panose="020B0604020202020204" pitchFamily="34" charset="0"/>
              </a:rPr>
              <a:t>committee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including 3</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rd</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sector</a:t>
            </a:r>
          </a:p>
        </p:txBody>
      </p:sp>
    </p:spTree>
    <p:extLst>
      <p:ext uri="{BB962C8B-B14F-4D97-AF65-F5344CB8AC3E}">
        <p14:creationId xmlns:p14="http://schemas.microsoft.com/office/powerpoint/2010/main" val="95957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4ED1-3555-4AAE-9180-9B17FFE3F39B}"/>
              </a:ext>
            </a:extLst>
          </p:cNvPr>
          <p:cNvSpPr>
            <a:spLocks noGrp="1"/>
          </p:cNvSpPr>
          <p:nvPr>
            <p:ph type="title"/>
          </p:nvPr>
        </p:nvSpPr>
        <p:spPr/>
        <p:txBody>
          <a:bodyPr/>
          <a:lstStyle/>
          <a:p>
            <a:r>
              <a:rPr lang="en-GB" sz="2800" dirty="0"/>
              <a:t>CHIEF SOCIAL WORK OFFICER (CSWO)</a:t>
            </a:r>
          </a:p>
        </p:txBody>
      </p:sp>
      <p:sp>
        <p:nvSpPr>
          <p:cNvPr id="4" name="TextBox 3">
            <a:extLst>
              <a:ext uri="{FF2B5EF4-FFF2-40B4-BE49-F238E27FC236}">
                <a16:creationId xmlns:a16="http://schemas.microsoft.com/office/drawing/2014/main" id="{BDEBFD5E-B674-455B-A9D2-45FFFD00F195}"/>
              </a:ext>
            </a:extLst>
          </p:cNvPr>
          <p:cNvSpPr txBox="1"/>
          <p:nvPr/>
        </p:nvSpPr>
        <p:spPr>
          <a:xfrm>
            <a:off x="755576" y="1805479"/>
            <a:ext cx="7200800" cy="213904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CSWO IS A ROLE AND FUNCTION </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(RATHER THAN A JOB DESCRIPTION)</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CSWO ROLE APPLIES TO THE PROFESSIONAL LEADERSHIP OF, AND ACCOUNTABILITY FOR, ALL ASPECTS OF LOCAL SOCIAL CARE AND SOCIAL WORK SERVICES</a:t>
            </a:r>
          </a:p>
        </p:txBody>
      </p:sp>
    </p:spTree>
    <p:extLst>
      <p:ext uri="{BB962C8B-B14F-4D97-AF65-F5344CB8AC3E}">
        <p14:creationId xmlns:p14="http://schemas.microsoft.com/office/powerpoint/2010/main" val="266070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FBDA-E8AC-49FA-AB0B-C794657A0A8D}"/>
              </a:ext>
            </a:extLst>
          </p:cNvPr>
          <p:cNvSpPr>
            <a:spLocks noGrp="1"/>
          </p:cNvSpPr>
          <p:nvPr>
            <p:ph type="title"/>
          </p:nvPr>
        </p:nvSpPr>
        <p:spPr/>
        <p:txBody>
          <a:bodyPr/>
          <a:lstStyle/>
          <a:p>
            <a:r>
              <a:rPr lang="en-GB" sz="2800" dirty="0"/>
              <a:t>CHIEF SOCIAL WORK OFFICER (CSWO)</a:t>
            </a:r>
          </a:p>
        </p:txBody>
      </p:sp>
      <p:sp>
        <p:nvSpPr>
          <p:cNvPr id="4" name="TextBox 3">
            <a:extLst>
              <a:ext uri="{FF2B5EF4-FFF2-40B4-BE49-F238E27FC236}">
                <a16:creationId xmlns:a16="http://schemas.microsoft.com/office/drawing/2014/main" id="{A09CF8B8-7957-4F3D-BADB-26F87E7C2134}"/>
              </a:ext>
            </a:extLst>
          </p:cNvPr>
          <p:cNvSpPr txBox="1"/>
          <p:nvPr/>
        </p:nvSpPr>
        <p:spPr>
          <a:xfrm>
            <a:off x="539552" y="1003721"/>
            <a:ext cx="7704856" cy="3604064"/>
          </a:xfrm>
          <a:prstGeom prst="rect">
            <a:avLst/>
          </a:prstGeom>
          <a:noFill/>
        </p:spPr>
        <p:txBody>
          <a:bodyPr wrap="square">
            <a:spAutoFit/>
          </a:bodyPr>
          <a:lstStyle/>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provision of professional advice in the discharge of the local authority’s statutory functions </a:t>
            </a: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provision of strategic and professional leadership in the delivery of social work services</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Assistance to the local authority and their partners in understanding the complexities and cross-cutting nature of social work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servi</a:t>
            </a:r>
            <a:r>
              <a:rPr lang="en-GB" sz="1800" dirty="0" err="1">
                <a:solidFill>
                  <a:prstClr val="black"/>
                </a:solidFill>
                <a:latin typeface="Arial" panose="020B0604020202020204" pitchFamily="34" charset="0"/>
                <a:ea typeface="+mj-ea"/>
                <a:cs typeface="Arial" panose="020B0604020202020204" pitchFamily="34" charset="0"/>
              </a:rPr>
              <a:t>ces</a:t>
            </a:r>
            <a:endParaRPr lang="en-GB" sz="1800" dirty="0">
              <a:solidFill>
                <a:prstClr val="black"/>
              </a:solidFill>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None/>
              <a:tabLst/>
              <a:defRPr/>
            </a:pPr>
            <a:endParaRPr lang="en-GB" sz="1800" dirty="0">
              <a:solidFill>
                <a:prstClr val="black"/>
              </a:solidFill>
              <a:latin typeface="Arial" panose="020B0604020202020204" pitchFamily="34" charset="0"/>
              <a:ea typeface="+mj-ea"/>
              <a:cs typeface="Arial" panose="020B0604020202020204" pitchFamily="34" charset="0"/>
            </a:endParaRPr>
          </a:p>
          <a:p>
            <a:pPr marR="0" lvl="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support of overall performance management and management of corporate risk</a:t>
            </a:r>
          </a:p>
        </p:txBody>
      </p:sp>
    </p:spTree>
    <p:extLst>
      <p:ext uri="{BB962C8B-B14F-4D97-AF65-F5344CB8AC3E}">
        <p14:creationId xmlns:p14="http://schemas.microsoft.com/office/powerpoint/2010/main" val="415669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B75D8-1FF0-4B0C-AD9E-215BA2E20701}"/>
              </a:ext>
            </a:extLst>
          </p:cNvPr>
          <p:cNvPicPr>
            <a:picLocks noChangeAspect="1"/>
          </p:cNvPicPr>
          <p:nvPr/>
        </p:nvPicPr>
        <p:blipFill>
          <a:blip r:embed="rId2"/>
          <a:stretch>
            <a:fillRect/>
          </a:stretch>
        </p:blipFill>
        <p:spPr>
          <a:xfrm>
            <a:off x="0" y="911623"/>
            <a:ext cx="9144000" cy="5034753"/>
          </a:xfrm>
          <a:prstGeom prst="rect">
            <a:avLst/>
          </a:prstGeom>
        </p:spPr>
      </p:pic>
    </p:spTree>
    <p:extLst>
      <p:ext uri="{BB962C8B-B14F-4D97-AF65-F5344CB8AC3E}">
        <p14:creationId xmlns:p14="http://schemas.microsoft.com/office/powerpoint/2010/main" val="184351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EBD6-792B-4E71-B110-3804EE5D6806}"/>
              </a:ext>
            </a:extLst>
          </p:cNvPr>
          <p:cNvSpPr>
            <a:spLocks noGrp="1"/>
          </p:cNvSpPr>
          <p:nvPr>
            <p:ph type="title"/>
          </p:nvPr>
        </p:nvSpPr>
        <p:spPr>
          <a:xfrm>
            <a:off x="457200" y="274638"/>
            <a:ext cx="8229600" cy="1354162"/>
          </a:xfrm>
        </p:spPr>
        <p:txBody>
          <a:bodyPr/>
          <a:lstStyle/>
          <a:p>
            <a:r>
              <a:rPr lang="en-GB" sz="2000" dirty="0"/>
              <a:t>Who are children and young people at risk of harm?</a:t>
            </a:r>
          </a:p>
        </p:txBody>
      </p:sp>
      <p:sp>
        <p:nvSpPr>
          <p:cNvPr id="4" name="TextBox 3">
            <a:extLst>
              <a:ext uri="{FF2B5EF4-FFF2-40B4-BE49-F238E27FC236}">
                <a16:creationId xmlns:a16="http://schemas.microsoft.com/office/drawing/2014/main" id="{5C93C17A-A063-4023-B5AE-FD9B8D768050}"/>
              </a:ext>
            </a:extLst>
          </p:cNvPr>
          <p:cNvSpPr txBox="1"/>
          <p:nvPr/>
        </p:nvSpPr>
        <p:spPr>
          <a:xfrm>
            <a:off x="827584" y="1188900"/>
            <a:ext cx="7344816" cy="3732304"/>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Definition: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Children and young people who have been subject to a child protection investigation and this has not led to registration on the child protection register </a:t>
            </a:r>
          </a:p>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Children and young people whose names have been placed on the child protection register </a:t>
            </a:r>
          </a:p>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Children and young people involved in vulnerable young person’s processes and those involved in care and risk management processes</a:t>
            </a:r>
          </a:p>
        </p:txBody>
      </p:sp>
    </p:spTree>
    <p:extLst>
      <p:ext uri="{BB962C8B-B14F-4D97-AF65-F5344CB8AC3E}">
        <p14:creationId xmlns:p14="http://schemas.microsoft.com/office/powerpoint/2010/main" val="13216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2471-EF2C-4510-84D8-61EBA14D326F}"/>
              </a:ext>
            </a:extLst>
          </p:cNvPr>
          <p:cNvSpPr>
            <a:spLocks noGrp="1"/>
          </p:cNvSpPr>
          <p:nvPr>
            <p:ph type="title"/>
          </p:nvPr>
        </p:nvSpPr>
        <p:spPr/>
        <p:txBody>
          <a:bodyPr/>
          <a:lstStyle/>
          <a:p>
            <a:r>
              <a:rPr lang="en-GB" dirty="0"/>
              <a:t>Key dates</a:t>
            </a:r>
          </a:p>
        </p:txBody>
      </p:sp>
      <p:sp>
        <p:nvSpPr>
          <p:cNvPr id="4" name="TextBox 3">
            <a:extLst>
              <a:ext uri="{FF2B5EF4-FFF2-40B4-BE49-F238E27FC236}">
                <a16:creationId xmlns:a16="http://schemas.microsoft.com/office/drawing/2014/main" id="{7B84C2A7-FABD-4E22-8630-8E89C89BE138}"/>
              </a:ext>
            </a:extLst>
          </p:cNvPr>
          <p:cNvSpPr txBox="1"/>
          <p:nvPr/>
        </p:nvSpPr>
        <p:spPr>
          <a:xfrm>
            <a:off x="1115616" y="1722379"/>
            <a:ext cx="6480720" cy="3163943"/>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Staff Survey – 30</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May</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Partnership discussion 1 – 1</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st</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June</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Partnership discussion 2 - 20</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July</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Submission of a joint position statement and supporting evidence – 11</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August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Engagement week w/c 22</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nd</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August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Partnership discussion 3 – 14th September</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Report published – 25</a:t>
            </a:r>
            <a:r>
              <a:rPr kumimoji="0" lang="en-GB" sz="1800" b="0" i="0" u="none" strike="noStrike" kern="1200" cap="none" spc="0" normalizeH="0" baseline="3000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October</a:t>
            </a:r>
          </a:p>
        </p:txBody>
      </p:sp>
    </p:spTree>
    <p:extLst>
      <p:ext uri="{BB962C8B-B14F-4D97-AF65-F5344CB8AC3E}">
        <p14:creationId xmlns:p14="http://schemas.microsoft.com/office/powerpoint/2010/main" val="103001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426A62-C2F8-47C1-9023-F16D2FCD38DD}"/>
              </a:ext>
            </a:extLst>
          </p:cNvPr>
          <p:cNvSpPr txBox="1"/>
          <p:nvPr/>
        </p:nvSpPr>
        <p:spPr>
          <a:xfrm>
            <a:off x="1115616" y="1028343"/>
            <a:ext cx="6984776" cy="4401205"/>
          </a:xfrm>
          <a:prstGeom prst="rect">
            <a:avLst/>
          </a:prstGeom>
          <a:noFill/>
        </p:spPr>
        <p:txBody>
          <a:bodyPr wrap="square">
            <a:spAutoFit/>
          </a:bodyPr>
          <a:lstStyle/>
          <a:p>
            <a:pPr algn="ctr">
              <a:lnSpc>
                <a:spcPct val="100000"/>
              </a:lnSpc>
              <a:spcBef>
                <a:spcPts val="0"/>
              </a:spcBef>
              <a:defRPr/>
            </a:pPr>
            <a:r>
              <a:rPr lang="en-GB" sz="2800" b="1" dirty="0">
                <a:solidFill>
                  <a:srgbClr val="222222"/>
                </a:solidFill>
                <a:latin typeface="Arial" panose="020B0604020202020204" pitchFamily="34" charset="0"/>
                <a:cs typeface="Arial" panose="020B0604020202020204" pitchFamily="34" charset="0"/>
              </a:rPr>
              <a:t>What is Health and Social Care?</a:t>
            </a:r>
          </a:p>
          <a:p>
            <a:pPr>
              <a:lnSpc>
                <a:spcPct val="100000"/>
              </a:lnSpc>
              <a:spcBef>
                <a:spcPts val="0"/>
              </a:spcBef>
              <a:buFont typeface="Wingdings" panose="05000000000000000000" pitchFamily="2" charset="2"/>
              <a:buChar char="Ø"/>
              <a:defRPr/>
            </a:pPr>
            <a:endParaRPr lang="en-GB" dirty="0">
              <a:solidFill>
                <a:srgbClr val="222222"/>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defRPr/>
            </a:pPr>
            <a:r>
              <a:rPr lang="en-GB" sz="1800" dirty="0">
                <a:solidFill>
                  <a:srgbClr val="222222"/>
                </a:solidFill>
                <a:latin typeface="Arial" panose="020B0604020202020204" pitchFamily="34" charset="0"/>
                <a:cs typeface="Arial" panose="020B0604020202020204" pitchFamily="34" charset="0"/>
              </a:rPr>
              <a:t>we </a:t>
            </a: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work alongside the Council’s partners, across all sectors, and within our communities, to ensure that children, young people and their families receive the help and support they require to optimise their health and wellbeing at every stage</a:t>
            </a:r>
          </a:p>
          <a:p>
            <a:pPr marL="0" indent="0">
              <a:lnSpc>
                <a:spcPct val="100000"/>
              </a:lnSpc>
              <a:spcBef>
                <a:spcPts val="0"/>
              </a:spcBef>
              <a:buNone/>
              <a:defRPr/>
            </a:pPr>
            <a:endPar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buFont typeface="Wingdings" panose="05000000000000000000" pitchFamily="2" charset="2"/>
              <a:buChar char="Ø"/>
              <a:defRPr/>
            </a:pP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We offer support to our care experienced young people and ensure our role as corporate parents is regarded as a priority at all times. </a:t>
            </a:r>
          </a:p>
          <a:p>
            <a:pPr>
              <a:lnSpc>
                <a:spcPct val="100000"/>
              </a:lnSpc>
              <a:spcBef>
                <a:spcPts val="0"/>
              </a:spcBef>
              <a:buFont typeface="Wingdings" panose="05000000000000000000" pitchFamily="2" charset="2"/>
              <a:buChar char="Ø"/>
              <a:defRPr/>
            </a:pPr>
            <a:endParaRPr lang="en-GB" sz="1800" dirty="0">
              <a:solidFill>
                <a:srgbClr val="222222"/>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defRPr/>
            </a:pP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We work with NHS Highland as part of our Lead Agency agreement to support the delivery of adult social care across the Highlands. This is in addition to providing a Mental Health Officer and Justice </a:t>
            </a:r>
            <a:r>
              <a:rPr lang="en-GB" sz="1800" dirty="0">
                <a:solidFill>
                  <a:srgbClr val="222222"/>
                </a:solidFill>
                <a:latin typeface="Arial" panose="020B0604020202020204" pitchFamily="34" charset="0"/>
                <a:cs typeface="Arial" panose="020B0604020202020204" pitchFamily="34" charset="0"/>
              </a:rPr>
              <a:t>S</a:t>
            </a:r>
            <a:r>
              <a:rPr kumimoji="0" lang="en-GB" sz="1800" b="0" i="0" u="none" strike="noStrike" kern="1200" cap="none" spc="0" normalizeH="0" baseline="0" noProof="0" dirty="0" err="1">
                <a:ln>
                  <a:noFill/>
                </a:ln>
                <a:solidFill>
                  <a:srgbClr val="222222"/>
                </a:solidFill>
                <a:effectLst/>
                <a:uLnTx/>
                <a:uFillTx/>
                <a:latin typeface="Arial" panose="020B0604020202020204" pitchFamily="34" charset="0"/>
                <a:ea typeface="+mn-ea"/>
                <a:cs typeface="Arial" panose="020B0604020202020204" pitchFamily="34" charset="0"/>
              </a:rPr>
              <a:t>ervice</a:t>
            </a:r>
            <a:r>
              <a:rPr kumimoji="0" lang="en-GB" sz="1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008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F0F2-CF8D-4486-8945-38297D373895}"/>
              </a:ext>
            </a:extLst>
          </p:cNvPr>
          <p:cNvSpPr>
            <a:spLocks noGrp="1"/>
          </p:cNvSpPr>
          <p:nvPr>
            <p:ph type="title"/>
          </p:nvPr>
        </p:nvSpPr>
        <p:spPr/>
        <p:txBody>
          <a:bodyPr/>
          <a:lstStyle/>
          <a:p>
            <a:r>
              <a:rPr lang="en-GB" dirty="0"/>
              <a:t>Health and Social Care</a:t>
            </a:r>
          </a:p>
        </p:txBody>
      </p:sp>
      <p:grpSp>
        <p:nvGrpSpPr>
          <p:cNvPr id="6" name="Group 5">
            <a:extLst>
              <a:ext uri="{FF2B5EF4-FFF2-40B4-BE49-F238E27FC236}">
                <a16:creationId xmlns:a16="http://schemas.microsoft.com/office/drawing/2014/main" id="{351D1951-A560-4D59-89E8-BD896697E42D}"/>
              </a:ext>
            </a:extLst>
          </p:cNvPr>
          <p:cNvGrpSpPr/>
          <p:nvPr/>
        </p:nvGrpSpPr>
        <p:grpSpPr>
          <a:xfrm>
            <a:off x="323528" y="1628800"/>
            <a:ext cx="8021523" cy="4680520"/>
            <a:chOff x="251520" y="1882071"/>
            <a:chExt cx="8522868" cy="4787289"/>
          </a:xfrm>
        </p:grpSpPr>
        <p:grpSp>
          <p:nvGrpSpPr>
            <p:cNvPr id="7" name="Group 6">
              <a:extLst>
                <a:ext uri="{FF2B5EF4-FFF2-40B4-BE49-F238E27FC236}">
                  <a16:creationId xmlns:a16="http://schemas.microsoft.com/office/drawing/2014/main" id="{C00E4EF2-64F2-4156-A8FB-CB175580B65D}"/>
                </a:ext>
              </a:extLst>
            </p:cNvPr>
            <p:cNvGrpSpPr/>
            <p:nvPr/>
          </p:nvGrpSpPr>
          <p:grpSpPr>
            <a:xfrm>
              <a:off x="3229714" y="2998687"/>
              <a:ext cx="2710438" cy="2518545"/>
              <a:chOff x="3446237" y="1842908"/>
              <a:chExt cx="2021821" cy="2021821"/>
            </a:xfrm>
          </p:grpSpPr>
          <p:sp>
            <p:nvSpPr>
              <p:cNvPr id="19" name="Oval 18">
                <a:extLst>
                  <a:ext uri="{FF2B5EF4-FFF2-40B4-BE49-F238E27FC236}">
                    <a16:creationId xmlns:a16="http://schemas.microsoft.com/office/drawing/2014/main" id="{2CCE9900-2804-4ADC-A6DE-02006E7B95F6}"/>
                  </a:ext>
                </a:extLst>
              </p:cNvPr>
              <p:cNvSpPr/>
              <p:nvPr/>
            </p:nvSpPr>
            <p:spPr>
              <a:xfrm>
                <a:off x="3446237" y="1842908"/>
                <a:ext cx="2021821" cy="2021821"/>
              </a:xfrm>
              <a:prstGeom prst="ellipse">
                <a:avLst/>
              </a:prstGeom>
              <a:blipFill rotWithShape="0">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20" name="Oval 4">
                <a:extLst>
                  <a:ext uri="{FF2B5EF4-FFF2-40B4-BE49-F238E27FC236}">
                    <a16:creationId xmlns:a16="http://schemas.microsoft.com/office/drawing/2014/main" id="{2447DD19-7429-48D2-AE9D-3013CF16F431}"/>
                  </a:ext>
                </a:extLst>
              </p:cNvPr>
              <p:cNvSpPr txBox="1"/>
              <p:nvPr/>
            </p:nvSpPr>
            <p:spPr>
              <a:xfrm>
                <a:off x="3742326" y="2138997"/>
                <a:ext cx="1429643" cy="1429643"/>
              </a:xfrm>
              <a:prstGeom prst="rect">
                <a:avLst/>
              </a:prstGeom>
              <a:noFill/>
              <a:ln>
                <a:noFill/>
              </a:ln>
              <a:effectLst/>
            </p:spPr>
            <p:txBody>
              <a:bodyPr spcFirstLastPara="0" vert="horz" wrap="square" lIns="57150" tIns="57150" rIns="57150" bIns="57150" numCol="1" spcCol="1270" anchor="ctr" anchorCtr="0">
                <a:noAutofit/>
              </a:bodyPr>
              <a:lstStyle/>
              <a:p>
                <a:pPr marL="0" marR="0" lvl="0" indent="0" algn="ctr" defTabSz="2000250" eaLnBrk="1" fontAlgn="auto"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Oval 7">
              <a:extLst>
                <a:ext uri="{FF2B5EF4-FFF2-40B4-BE49-F238E27FC236}">
                  <a16:creationId xmlns:a16="http://schemas.microsoft.com/office/drawing/2014/main" id="{473B351C-5DDF-4D56-AF2C-AC8C005EC627}"/>
                </a:ext>
              </a:extLst>
            </p:cNvPr>
            <p:cNvSpPr/>
            <p:nvPr/>
          </p:nvSpPr>
          <p:spPr>
            <a:xfrm>
              <a:off x="6628815" y="5445224"/>
              <a:ext cx="1426572"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Business Support &amp; Intelligence</a:t>
              </a:r>
            </a:p>
          </p:txBody>
        </p:sp>
        <p:sp>
          <p:nvSpPr>
            <p:cNvPr id="9" name="Oval 8">
              <a:extLst>
                <a:ext uri="{FF2B5EF4-FFF2-40B4-BE49-F238E27FC236}">
                  <a16:creationId xmlns:a16="http://schemas.microsoft.com/office/drawing/2014/main" id="{5587BBA0-DF2F-45F6-BEF0-3ADA85274E30}"/>
                </a:ext>
              </a:extLst>
            </p:cNvPr>
            <p:cNvSpPr/>
            <p:nvPr/>
          </p:nvSpPr>
          <p:spPr>
            <a:xfrm>
              <a:off x="6084168" y="2068007"/>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Out of Hours</a:t>
              </a:r>
            </a:p>
          </p:txBody>
        </p:sp>
        <p:sp>
          <p:nvSpPr>
            <p:cNvPr id="10" name="Oval 9">
              <a:extLst>
                <a:ext uri="{FF2B5EF4-FFF2-40B4-BE49-F238E27FC236}">
                  <a16:creationId xmlns:a16="http://schemas.microsoft.com/office/drawing/2014/main" id="{D0162061-F130-467B-A19D-33C66AA866A5}"/>
                </a:ext>
              </a:extLst>
            </p:cNvPr>
            <p:cNvSpPr/>
            <p:nvPr/>
          </p:nvSpPr>
          <p:spPr>
            <a:xfrm>
              <a:off x="1901117" y="2095147"/>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Mental Health Officers</a:t>
              </a:r>
            </a:p>
          </p:txBody>
        </p:sp>
        <p:sp>
          <p:nvSpPr>
            <p:cNvPr id="11" name="Oval 10">
              <a:extLst>
                <a:ext uri="{FF2B5EF4-FFF2-40B4-BE49-F238E27FC236}">
                  <a16:creationId xmlns:a16="http://schemas.microsoft.com/office/drawing/2014/main" id="{32A92288-08DF-4F99-AD4D-A0AA8C7ECF84}"/>
                </a:ext>
              </a:extLst>
            </p:cNvPr>
            <p:cNvSpPr/>
            <p:nvPr/>
          </p:nvSpPr>
          <p:spPr>
            <a:xfrm>
              <a:off x="3923928" y="1882071"/>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Child Health </a:t>
              </a:r>
            </a:p>
          </p:txBody>
        </p:sp>
        <p:sp>
          <p:nvSpPr>
            <p:cNvPr id="12" name="Oval 11">
              <a:extLst>
                <a:ext uri="{FF2B5EF4-FFF2-40B4-BE49-F238E27FC236}">
                  <a16:creationId xmlns:a16="http://schemas.microsoft.com/office/drawing/2014/main" id="{4B14C522-7833-4B74-B55C-3E06DA18EB68}"/>
                </a:ext>
              </a:extLst>
            </p:cNvPr>
            <p:cNvSpPr/>
            <p:nvPr/>
          </p:nvSpPr>
          <p:spPr>
            <a:xfrm>
              <a:off x="7132871" y="4281234"/>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Criminal Justice</a:t>
              </a:r>
            </a:p>
          </p:txBody>
        </p:sp>
        <p:sp>
          <p:nvSpPr>
            <p:cNvPr id="13" name="Oval 12">
              <a:extLst>
                <a:ext uri="{FF2B5EF4-FFF2-40B4-BE49-F238E27FC236}">
                  <a16:creationId xmlns:a16="http://schemas.microsoft.com/office/drawing/2014/main" id="{F4F57724-DE99-4073-AC51-FC7D9E7A9F8D}"/>
                </a:ext>
              </a:extLst>
            </p:cNvPr>
            <p:cNvSpPr/>
            <p:nvPr/>
          </p:nvSpPr>
          <p:spPr>
            <a:xfrm>
              <a:off x="251520" y="3088995"/>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Youth Justice</a:t>
              </a:r>
            </a:p>
          </p:txBody>
        </p:sp>
        <p:sp>
          <p:nvSpPr>
            <p:cNvPr id="14" name="Oval 13">
              <a:extLst>
                <a:ext uri="{FF2B5EF4-FFF2-40B4-BE49-F238E27FC236}">
                  <a16:creationId xmlns:a16="http://schemas.microsoft.com/office/drawing/2014/main" id="{229C511A-7602-4FC7-84F2-CBD7FC746336}"/>
                </a:ext>
              </a:extLst>
            </p:cNvPr>
            <p:cNvSpPr/>
            <p:nvPr/>
          </p:nvSpPr>
          <p:spPr>
            <a:xfrm>
              <a:off x="2987824" y="5684883"/>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Calibri"/>
                  <a:ea typeface="+mn-ea"/>
                  <a:cs typeface="+mn-cs"/>
                </a:rPr>
                <a:t>Children &amp; Families Social Work</a:t>
              </a:r>
            </a:p>
          </p:txBody>
        </p:sp>
        <p:sp>
          <p:nvSpPr>
            <p:cNvPr id="15" name="Oval 14">
              <a:extLst>
                <a:ext uri="{FF2B5EF4-FFF2-40B4-BE49-F238E27FC236}">
                  <a16:creationId xmlns:a16="http://schemas.microsoft.com/office/drawing/2014/main" id="{B68AB2C0-165C-4955-A8CB-1AA2C77CFDFD}"/>
                </a:ext>
              </a:extLst>
            </p:cNvPr>
            <p:cNvSpPr/>
            <p:nvPr/>
          </p:nvSpPr>
          <p:spPr>
            <a:xfrm>
              <a:off x="1331640" y="5473476"/>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Disability Teams</a:t>
              </a:r>
            </a:p>
          </p:txBody>
        </p:sp>
        <p:sp>
          <p:nvSpPr>
            <p:cNvPr id="16" name="Oval 15">
              <a:extLst>
                <a:ext uri="{FF2B5EF4-FFF2-40B4-BE49-F238E27FC236}">
                  <a16:creationId xmlns:a16="http://schemas.microsoft.com/office/drawing/2014/main" id="{42FF4CFD-4183-4A84-A288-2B93423B985E}"/>
                </a:ext>
              </a:extLst>
            </p:cNvPr>
            <p:cNvSpPr/>
            <p:nvPr/>
          </p:nvSpPr>
          <p:spPr>
            <a:xfrm>
              <a:off x="7446827" y="2880426"/>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Fostering  Adoption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white"/>
                  </a:solidFill>
                  <a:latin typeface="Calibri"/>
                </a:rPr>
                <a:t>Kinship</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AFDB20EF-54C3-4C59-A39B-C796DC9F603D}"/>
                </a:ext>
              </a:extLst>
            </p:cNvPr>
            <p:cNvSpPr/>
            <p:nvPr/>
          </p:nvSpPr>
          <p:spPr>
            <a:xfrm>
              <a:off x="481047" y="4281235"/>
              <a:ext cx="1555948"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mn-ea"/>
                  <a:cs typeface="+mn-cs"/>
                </a:rPr>
                <a:t>Residential Child Care</a:t>
              </a:r>
            </a:p>
          </p:txBody>
        </p:sp>
        <p:sp>
          <p:nvSpPr>
            <p:cNvPr id="18" name="Oval 17">
              <a:extLst>
                <a:ext uri="{FF2B5EF4-FFF2-40B4-BE49-F238E27FC236}">
                  <a16:creationId xmlns:a16="http://schemas.microsoft.com/office/drawing/2014/main" id="{258AEF2F-8EC7-4CD2-B6D5-7736FAC31D9D}"/>
                </a:ext>
              </a:extLst>
            </p:cNvPr>
            <p:cNvSpPr/>
            <p:nvPr/>
          </p:nvSpPr>
          <p:spPr>
            <a:xfrm>
              <a:off x="4756607" y="5684883"/>
              <a:ext cx="1327561" cy="984477"/>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Calibri"/>
                  <a:ea typeface="+mn-ea"/>
                  <a:cs typeface="+mn-cs"/>
                </a:rPr>
                <a:t>Home to Highland Team</a:t>
              </a:r>
            </a:p>
          </p:txBody>
        </p:sp>
      </p:grpSp>
    </p:spTree>
    <p:extLst>
      <p:ext uri="{BB962C8B-B14F-4D97-AF65-F5344CB8AC3E}">
        <p14:creationId xmlns:p14="http://schemas.microsoft.com/office/powerpoint/2010/main" val="106673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1160-37DD-44C1-8493-D46AD5AD14C6}"/>
              </a:ext>
            </a:extLst>
          </p:cNvPr>
          <p:cNvSpPr>
            <a:spLocks noGrp="1"/>
          </p:cNvSpPr>
          <p:nvPr>
            <p:ph type="title"/>
          </p:nvPr>
        </p:nvSpPr>
        <p:spPr/>
        <p:txBody>
          <a:bodyPr/>
          <a:lstStyle/>
          <a:p>
            <a:r>
              <a:rPr lang="en-GB" sz="2800" dirty="0"/>
              <a:t>OVERVIEW – Health &amp; Social Care</a:t>
            </a:r>
          </a:p>
        </p:txBody>
      </p:sp>
      <p:pic>
        <p:nvPicPr>
          <p:cNvPr id="4" name="Picture 3">
            <a:extLst>
              <a:ext uri="{FF2B5EF4-FFF2-40B4-BE49-F238E27FC236}">
                <a16:creationId xmlns:a16="http://schemas.microsoft.com/office/drawing/2014/main" id="{4B38F7E7-7619-4DC5-BBE7-5285E07EA941}"/>
              </a:ext>
            </a:extLst>
          </p:cNvPr>
          <p:cNvPicPr>
            <a:picLocks noChangeAspect="1"/>
          </p:cNvPicPr>
          <p:nvPr/>
        </p:nvPicPr>
        <p:blipFill>
          <a:blip r:embed="rId2"/>
          <a:stretch>
            <a:fillRect/>
          </a:stretch>
        </p:blipFill>
        <p:spPr>
          <a:xfrm>
            <a:off x="755576" y="1311155"/>
            <a:ext cx="7691000" cy="4235690"/>
          </a:xfrm>
          <a:prstGeom prst="rect">
            <a:avLst/>
          </a:prstGeom>
        </p:spPr>
      </p:pic>
    </p:spTree>
    <p:extLst>
      <p:ext uri="{BB962C8B-B14F-4D97-AF65-F5344CB8AC3E}">
        <p14:creationId xmlns:p14="http://schemas.microsoft.com/office/powerpoint/2010/main" val="127544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7DB7-4DF8-4228-ACA2-F5E8FEB8DC78}"/>
              </a:ext>
            </a:extLst>
          </p:cNvPr>
          <p:cNvSpPr>
            <a:spLocks noGrp="1"/>
          </p:cNvSpPr>
          <p:nvPr>
            <p:ph type="title"/>
          </p:nvPr>
        </p:nvSpPr>
        <p:spPr/>
        <p:txBody>
          <a:bodyPr/>
          <a:lstStyle/>
          <a:p>
            <a:r>
              <a:rPr lang="en-GB" dirty="0"/>
              <a:t>Staff</a:t>
            </a:r>
          </a:p>
        </p:txBody>
      </p:sp>
      <p:sp>
        <p:nvSpPr>
          <p:cNvPr id="6" name="TextBox 5">
            <a:extLst>
              <a:ext uri="{FF2B5EF4-FFF2-40B4-BE49-F238E27FC236}">
                <a16:creationId xmlns:a16="http://schemas.microsoft.com/office/drawing/2014/main" id="{FE033DC3-6CB3-47E7-9916-78E99C476552}"/>
              </a:ext>
            </a:extLst>
          </p:cNvPr>
          <p:cNvSpPr txBox="1"/>
          <p:nvPr/>
        </p:nvSpPr>
        <p:spPr>
          <a:xfrm>
            <a:off x="1835696" y="2120950"/>
            <a:ext cx="5616624" cy="3416320"/>
          </a:xfrm>
          <a:prstGeom prst="rect">
            <a:avLst/>
          </a:prstGeom>
          <a:noFill/>
        </p:spPr>
        <p:txBody>
          <a:bodyPr wrap="square">
            <a:spAutoFit/>
          </a:bodyPr>
          <a:lstStyle/>
          <a:p>
            <a:pPr marL="0" indent="0">
              <a:buNone/>
            </a:pPr>
            <a:r>
              <a:rPr lang="en-GB" sz="2400" b="1" dirty="0"/>
              <a:t>Health and Social Care headcount = 1023 </a:t>
            </a:r>
          </a:p>
          <a:p>
            <a:pPr marL="0" indent="0">
              <a:buNone/>
            </a:pPr>
            <a:endParaRPr lang="en-GB" sz="2400" dirty="0"/>
          </a:p>
          <a:p>
            <a:pPr>
              <a:buFont typeface="Wingdings" panose="05000000000000000000" pitchFamily="2" charset="2"/>
              <a:buChar char="v"/>
            </a:pPr>
            <a:r>
              <a:rPr lang="en-GB" sz="2400" dirty="0"/>
              <a:t>  Children’s = 660</a:t>
            </a:r>
          </a:p>
          <a:p>
            <a:pPr>
              <a:buFont typeface="Wingdings" panose="05000000000000000000" pitchFamily="2" charset="2"/>
              <a:buChar char="v"/>
            </a:pPr>
            <a:r>
              <a:rPr lang="en-GB" sz="2400" dirty="0"/>
              <a:t>  Child’s Health = 200               </a:t>
            </a:r>
          </a:p>
          <a:p>
            <a:pPr>
              <a:buFont typeface="Wingdings" panose="05000000000000000000" pitchFamily="2" charset="2"/>
              <a:buChar char="v"/>
            </a:pPr>
            <a:r>
              <a:rPr lang="en-GB" sz="2400" dirty="0"/>
              <a:t>  Justice = 70 </a:t>
            </a:r>
          </a:p>
          <a:p>
            <a:pPr>
              <a:buFont typeface="Wingdings" panose="05000000000000000000" pitchFamily="2" charset="2"/>
              <a:buChar char="v"/>
            </a:pPr>
            <a:r>
              <a:rPr lang="en-GB" sz="2400" dirty="0"/>
              <a:t>  MHO = 23</a:t>
            </a:r>
          </a:p>
          <a:p>
            <a:pPr marL="0" indent="0">
              <a:buNone/>
            </a:pPr>
            <a:endParaRPr lang="en-GB" sz="2400" dirty="0"/>
          </a:p>
          <a:p>
            <a:pPr marL="0" indent="0">
              <a:buNone/>
            </a:pPr>
            <a:r>
              <a:rPr lang="en-GB" sz="2400" dirty="0"/>
              <a:t>(plus a number of temporary/fixed term contracts across all services</a:t>
            </a:r>
          </a:p>
        </p:txBody>
      </p:sp>
    </p:spTree>
    <p:extLst>
      <p:ext uri="{BB962C8B-B14F-4D97-AF65-F5344CB8AC3E}">
        <p14:creationId xmlns:p14="http://schemas.microsoft.com/office/powerpoint/2010/main" val="200215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EE45-DFBD-41C5-8F93-ECA217A5B16E}"/>
              </a:ext>
            </a:extLst>
          </p:cNvPr>
          <p:cNvSpPr>
            <a:spLocks noGrp="1"/>
          </p:cNvSpPr>
          <p:nvPr>
            <p:ph type="title"/>
          </p:nvPr>
        </p:nvSpPr>
        <p:spPr/>
        <p:txBody>
          <a:bodyPr/>
          <a:lstStyle/>
          <a:p>
            <a:r>
              <a:rPr lang="en-GB" dirty="0"/>
              <a:t>Budget 2021/22</a:t>
            </a:r>
          </a:p>
        </p:txBody>
      </p:sp>
      <p:graphicFrame>
        <p:nvGraphicFramePr>
          <p:cNvPr id="3" name="Content Placeholder 3">
            <a:extLst>
              <a:ext uri="{FF2B5EF4-FFF2-40B4-BE49-F238E27FC236}">
                <a16:creationId xmlns:a16="http://schemas.microsoft.com/office/drawing/2014/main" id="{B9544337-2DC8-4F55-9785-B775CF6830ED}"/>
              </a:ext>
            </a:extLst>
          </p:cNvPr>
          <p:cNvGraphicFramePr>
            <a:graphicFrameLocks/>
          </p:cNvGraphicFramePr>
          <p:nvPr>
            <p:extLst>
              <p:ext uri="{D42A27DB-BD31-4B8C-83A1-F6EECF244321}">
                <p14:modId xmlns:p14="http://schemas.microsoft.com/office/powerpoint/2010/main" val="1725477366"/>
              </p:ext>
            </p:extLst>
          </p:nvPr>
        </p:nvGraphicFramePr>
        <p:xfrm>
          <a:off x="755575" y="1324304"/>
          <a:ext cx="8085585" cy="5192447"/>
        </p:xfrm>
        <a:graphic>
          <a:graphicData uri="http://schemas.openxmlformats.org/drawingml/2006/table">
            <a:tbl>
              <a:tblPr firstRow="1" firstCol="1" bandRow="1"/>
              <a:tblGrid>
                <a:gridCol w="5027370">
                  <a:extLst>
                    <a:ext uri="{9D8B030D-6E8A-4147-A177-3AD203B41FA5}">
                      <a16:colId xmlns:a16="http://schemas.microsoft.com/office/drawing/2014/main" val="342604290"/>
                    </a:ext>
                  </a:extLst>
                </a:gridCol>
                <a:gridCol w="3058215">
                  <a:extLst>
                    <a:ext uri="{9D8B030D-6E8A-4147-A177-3AD203B41FA5}">
                      <a16:colId xmlns:a16="http://schemas.microsoft.com/office/drawing/2014/main" val="2260323512"/>
                    </a:ext>
                  </a:extLst>
                </a:gridCol>
              </a:tblGrid>
              <a:tr h="244075">
                <a:tc>
                  <a:txBody>
                    <a:bodyPr/>
                    <a:lstStyle/>
                    <a:p>
                      <a:pPr>
                        <a:lnSpc>
                          <a:spcPct val="115000"/>
                        </a:lnSpc>
                        <a:spcAft>
                          <a:spcPts val="1000"/>
                        </a:spcAft>
                      </a:pPr>
                      <a:r>
                        <a:rPr lang="en-GB" sz="1200" b="1">
                          <a:solidFill>
                            <a:srgbClr val="FFFFFF"/>
                          </a:solidFill>
                          <a:effectLst/>
                          <a:latin typeface="Ebrima" panose="02000000000000000000" pitchFamily="2" charset="0"/>
                          <a:ea typeface="Calibri" panose="020F0502020204030204" pitchFamily="34" charset="0"/>
                          <a:cs typeface="Arial" panose="020B0604020202020204" pitchFamily="34" charset="0"/>
                        </a:rPr>
                        <a:t>Function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3084"/>
                    </a:solidFill>
                  </a:tcPr>
                </a:tc>
                <a:tc>
                  <a:txBody>
                    <a:bodyPr/>
                    <a:lstStyle/>
                    <a:p>
                      <a:pPr>
                        <a:lnSpc>
                          <a:spcPct val="115000"/>
                        </a:lnSpc>
                        <a:spcAft>
                          <a:spcPts val="1000"/>
                        </a:spcAft>
                      </a:pPr>
                      <a:r>
                        <a:rPr lang="en-GB" sz="1200" b="1">
                          <a:solidFill>
                            <a:srgbClr val="FFFFFF"/>
                          </a:solidFill>
                          <a:effectLst/>
                          <a:latin typeface="Ebrima" panose="02000000000000000000" pitchFamily="2" charset="0"/>
                          <a:ea typeface="Calibri" panose="020F0502020204030204" pitchFamily="34" charset="0"/>
                          <a:cs typeface="Arial" panose="020B0604020202020204" pitchFamily="34" charset="0"/>
                        </a:rPr>
                        <a:t>Budget (2021/22)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63084"/>
                    </a:solidFill>
                  </a:tcPr>
                </a:tc>
                <a:extLst>
                  <a:ext uri="{0D108BD9-81ED-4DB2-BD59-A6C34878D82A}">
                    <a16:rowId xmlns:a16="http://schemas.microsoft.com/office/drawing/2014/main" val="484182169"/>
                  </a:ext>
                </a:extLst>
              </a:tr>
              <a:tr h="324107">
                <a:tc gridSpan="2">
                  <a:txBody>
                    <a:bodyPr/>
                    <a:lstStyle/>
                    <a:p>
                      <a:pPr>
                        <a:lnSpc>
                          <a:spcPct val="115000"/>
                        </a:lnSpc>
                        <a:spcAft>
                          <a:spcPts val="1000"/>
                        </a:spcAft>
                      </a:pPr>
                      <a:r>
                        <a:rPr lang="en-GB" sz="2000" b="1" dirty="0">
                          <a:effectLst/>
                          <a:latin typeface="Ebrima" panose="02000000000000000000" pitchFamily="2" charset="0"/>
                          <a:ea typeface="Calibri" panose="020F0502020204030204" pitchFamily="34" charset="0"/>
                          <a:cs typeface="Arial" panose="020B0604020202020204" pitchFamily="34" charset="0"/>
                        </a:rPr>
                        <a:t>Service Management and Support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69985733"/>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Management Team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£173,000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23059"/>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Business Support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£830,000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17124"/>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Covid 19 Response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£2600,000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198744"/>
                  </a:ext>
                </a:extLst>
              </a:tr>
              <a:tr h="291697">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£3603,000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743727"/>
                  </a:ext>
                </a:extLst>
              </a:tr>
              <a:tr h="324107">
                <a:tc gridSpan="2">
                  <a:txBody>
                    <a:bodyPr/>
                    <a:lstStyle/>
                    <a:p>
                      <a:pPr>
                        <a:lnSpc>
                          <a:spcPct val="115000"/>
                        </a:lnSpc>
                        <a:spcAft>
                          <a:spcPts val="1000"/>
                        </a:spcAft>
                      </a:pPr>
                      <a:r>
                        <a:rPr lang="en-GB" sz="2000" b="1" dirty="0">
                          <a:effectLst/>
                          <a:latin typeface="Ebrima" panose="02000000000000000000" pitchFamily="2" charset="0"/>
                          <a:ea typeface="Calibri" panose="020F0502020204030204" pitchFamily="34" charset="0"/>
                          <a:cs typeface="Arial" panose="020B0604020202020204" pitchFamily="34" charset="0"/>
                        </a:rPr>
                        <a:t>Adult Services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65154722"/>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Commissioned Adult Services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£108,104,000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477909"/>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Mental Health Teams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£1,178,000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609764"/>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Criminal Justice Service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£62,000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624160"/>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Other Services for Vulnerable Adults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£1,314,000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945000"/>
                  </a:ext>
                </a:extLst>
              </a:tr>
              <a:tr h="291697">
                <a:tc>
                  <a:txBody>
                    <a:bodyPr/>
                    <a:lstStyle/>
                    <a:p>
                      <a:pPr>
                        <a:lnSpc>
                          <a:spcPct val="115000"/>
                        </a:lnSpc>
                        <a:spcAft>
                          <a:spcPts val="1000"/>
                        </a:spcAft>
                      </a:pPr>
                      <a:r>
                        <a:rPr lang="en-GB" sz="1100" dirty="0">
                          <a:effectLst/>
                          <a:latin typeface="Ebrima" panose="02000000000000000000" pitchFamily="2"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£110,658,000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524875"/>
                  </a:ext>
                </a:extLst>
              </a:tr>
              <a:tr h="324107">
                <a:tc gridSpan="2">
                  <a:txBody>
                    <a:bodyPr/>
                    <a:lstStyle/>
                    <a:p>
                      <a:pPr>
                        <a:lnSpc>
                          <a:spcPct val="115000"/>
                        </a:lnSpc>
                        <a:spcAft>
                          <a:spcPts val="1000"/>
                        </a:spcAft>
                      </a:pPr>
                      <a:r>
                        <a:rPr lang="en-GB" sz="2000" b="1" dirty="0">
                          <a:effectLst/>
                          <a:latin typeface="Ebrima" panose="02000000000000000000" pitchFamily="2" charset="0"/>
                          <a:ea typeface="Calibri" panose="020F0502020204030204" pitchFamily="34" charset="0"/>
                          <a:cs typeface="Arial" panose="020B0604020202020204" pitchFamily="34" charset="0"/>
                        </a:rPr>
                        <a:t>Children’s Services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7409522"/>
                  </a:ext>
                </a:extLst>
              </a:tr>
              <a:tr h="223388">
                <a:tc>
                  <a:txBody>
                    <a:bodyPr/>
                    <a:lstStyle/>
                    <a:p>
                      <a:pPr>
                        <a:lnSpc>
                          <a:spcPct val="115000"/>
                        </a:lnSpc>
                        <a:spcAft>
                          <a:spcPts val="1000"/>
                        </a:spcAft>
                      </a:pPr>
                      <a:r>
                        <a:rPr lang="en-GB" sz="1100" dirty="0">
                          <a:effectLst/>
                          <a:latin typeface="Ebrima" panose="02000000000000000000" pitchFamily="2" charset="0"/>
                          <a:ea typeface="Calibri" panose="020F0502020204030204" pitchFamily="34" charset="0"/>
                          <a:cs typeface="Arial" panose="020B0604020202020204" pitchFamily="34" charset="0"/>
                        </a:rPr>
                        <a:t>Looked After Children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dirty="0">
                          <a:effectLst/>
                          <a:latin typeface="Ebrima" panose="02000000000000000000" pitchFamily="2" charset="0"/>
                          <a:ea typeface="Calibri" panose="020F0502020204030204" pitchFamily="34" charset="0"/>
                          <a:cs typeface="Arial" panose="020B0604020202020204" pitchFamily="34" charset="0"/>
                        </a:rPr>
                        <a:t>£25,950,000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544420"/>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Family Teams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£18,393,000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773108"/>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Other Services for Children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£6,387,000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287876"/>
                  </a:ext>
                </a:extLst>
              </a:tr>
              <a:tr h="223388">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Commissioned Children's Services Income from NHSH</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-£10,676,000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443996"/>
                  </a:ext>
                </a:extLst>
              </a:tr>
              <a:tr h="291697">
                <a:tc>
                  <a:txBody>
                    <a:bodyPr/>
                    <a:lstStyle/>
                    <a:p>
                      <a:pPr>
                        <a:lnSpc>
                          <a:spcPct val="115000"/>
                        </a:lnSpc>
                        <a:spcAft>
                          <a:spcPts val="1000"/>
                        </a:spcAft>
                      </a:pPr>
                      <a:r>
                        <a:rPr lang="en-GB" sz="1100">
                          <a:effectLst/>
                          <a:latin typeface="Ebrima" panose="02000000000000000000" pitchFamily="2"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£40,054,000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090653"/>
                  </a:ext>
                </a:extLst>
              </a:tr>
              <a:tr h="619821">
                <a:tc>
                  <a:txBody>
                    <a:bodyPr/>
                    <a:lstStyle/>
                    <a:p>
                      <a:pPr>
                        <a:lnSpc>
                          <a:spcPct val="115000"/>
                        </a:lnSpc>
                        <a:spcAft>
                          <a:spcPts val="1000"/>
                        </a:spcAft>
                      </a:pPr>
                      <a:r>
                        <a:rPr lang="en-GB" sz="1100" b="1" dirty="0">
                          <a:effectLst/>
                          <a:latin typeface="Ebrima" panose="02000000000000000000" pitchFamily="2"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TOTAL HEALTH AND SOCIAL CARE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b="1" dirty="0">
                          <a:effectLst/>
                          <a:latin typeface="Ebrima" panose="02000000000000000000" pitchFamily="2"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b="1" dirty="0">
                          <a:effectLst/>
                          <a:latin typeface="Ebrima" panose="02000000000000000000" pitchFamily="2" charset="0"/>
                          <a:ea typeface="Calibri" panose="020F0502020204030204" pitchFamily="34" charset="0"/>
                          <a:cs typeface="Arial" panose="020B0604020202020204" pitchFamily="34" charset="0"/>
                        </a:rPr>
                        <a:t>£154,315,000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94341"/>
                  </a:ext>
                </a:extLst>
              </a:tr>
            </a:tbl>
          </a:graphicData>
        </a:graphic>
      </p:graphicFrame>
    </p:spTree>
    <p:extLst>
      <p:ext uri="{BB962C8B-B14F-4D97-AF65-F5344CB8AC3E}">
        <p14:creationId xmlns:p14="http://schemas.microsoft.com/office/powerpoint/2010/main" val="232313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7F82BE-37D0-4DF0-8B64-6F208A3DEF8F}"/>
              </a:ext>
            </a:extLst>
          </p:cNvPr>
          <p:cNvPicPr>
            <a:picLocks noChangeAspect="1"/>
          </p:cNvPicPr>
          <p:nvPr/>
        </p:nvPicPr>
        <p:blipFill>
          <a:blip r:embed="rId2"/>
          <a:stretch>
            <a:fillRect/>
          </a:stretch>
        </p:blipFill>
        <p:spPr>
          <a:xfrm>
            <a:off x="0" y="901059"/>
            <a:ext cx="9144000" cy="5055881"/>
          </a:xfrm>
          <a:prstGeom prst="rect">
            <a:avLst/>
          </a:prstGeom>
        </p:spPr>
      </p:pic>
    </p:spTree>
    <p:extLst>
      <p:ext uri="{BB962C8B-B14F-4D97-AF65-F5344CB8AC3E}">
        <p14:creationId xmlns:p14="http://schemas.microsoft.com/office/powerpoint/2010/main" val="20880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82AB-A21B-46C1-B83F-AB92E47F48BE}"/>
              </a:ext>
            </a:extLst>
          </p:cNvPr>
          <p:cNvSpPr>
            <a:spLocks noGrp="1"/>
          </p:cNvSpPr>
          <p:nvPr>
            <p:ph type="title"/>
          </p:nvPr>
        </p:nvSpPr>
        <p:spPr/>
        <p:txBody>
          <a:bodyPr/>
          <a:lstStyle/>
          <a:p>
            <a:r>
              <a:rPr lang="en-GB" dirty="0"/>
              <a:t>Justice Service</a:t>
            </a:r>
          </a:p>
        </p:txBody>
      </p:sp>
      <p:pic>
        <p:nvPicPr>
          <p:cNvPr id="4" name="Picture 3">
            <a:extLst>
              <a:ext uri="{FF2B5EF4-FFF2-40B4-BE49-F238E27FC236}">
                <a16:creationId xmlns:a16="http://schemas.microsoft.com/office/drawing/2014/main" id="{5F5C51AD-108B-430D-9BEB-EA74D9829BF3}"/>
              </a:ext>
            </a:extLst>
          </p:cNvPr>
          <p:cNvPicPr>
            <a:picLocks noChangeAspect="1"/>
          </p:cNvPicPr>
          <p:nvPr/>
        </p:nvPicPr>
        <p:blipFill>
          <a:blip r:embed="rId2"/>
          <a:stretch>
            <a:fillRect/>
          </a:stretch>
        </p:blipFill>
        <p:spPr>
          <a:xfrm>
            <a:off x="1475656" y="1412775"/>
            <a:ext cx="7056784" cy="4254907"/>
          </a:xfrm>
          <a:prstGeom prst="rect">
            <a:avLst/>
          </a:prstGeom>
        </p:spPr>
      </p:pic>
    </p:spTree>
    <p:extLst>
      <p:ext uri="{BB962C8B-B14F-4D97-AF65-F5344CB8AC3E}">
        <p14:creationId xmlns:p14="http://schemas.microsoft.com/office/powerpoint/2010/main" val="192041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AF90E-AC30-4687-B647-71E7E2EBDCA6}"/>
              </a:ext>
            </a:extLst>
          </p:cNvPr>
          <p:cNvPicPr>
            <a:picLocks noChangeAspect="1"/>
          </p:cNvPicPr>
          <p:nvPr/>
        </p:nvPicPr>
        <p:blipFill>
          <a:blip r:embed="rId2"/>
          <a:stretch>
            <a:fillRect/>
          </a:stretch>
        </p:blipFill>
        <p:spPr>
          <a:xfrm>
            <a:off x="0" y="776578"/>
            <a:ext cx="9144000" cy="5304844"/>
          </a:xfrm>
          <a:prstGeom prst="rect">
            <a:avLst/>
          </a:prstGeom>
        </p:spPr>
      </p:pic>
    </p:spTree>
    <p:extLst>
      <p:ext uri="{BB962C8B-B14F-4D97-AF65-F5344CB8AC3E}">
        <p14:creationId xmlns:p14="http://schemas.microsoft.com/office/powerpoint/2010/main" val="807612909"/>
      </p:ext>
    </p:extLst>
  </p:cSld>
  <p:clrMapOvr>
    <a:masterClrMapping/>
  </p:clrMapOvr>
</p:sld>
</file>

<file path=ppt/theme/theme1.xml><?xml version="1.0" encoding="utf-8"?>
<a:theme xmlns:a="http://schemas.openxmlformats.org/drawingml/2006/main" name="HC Corporate Template IC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FD5FBE-9DF1-4803-BA79-5C72EED6F58B}"/>
</file>

<file path=customXml/itemProps2.xml><?xml version="1.0" encoding="utf-8"?>
<ds:datastoreItem xmlns:ds="http://schemas.openxmlformats.org/officeDocument/2006/customXml" ds:itemID="{B5AF37E3-E0AB-49D8-958B-D11DE8EA7291}"/>
</file>

<file path=customXml/itemProps3.xml><?xml version="1.0" encoding="utf-8"?>
<ds:datastoreItem xmlns:ds="http://schemas.openxmlformats.org/officeDocument/2006/customXml" ds:itemID="{971C3794-F8AE-47B7-BC0E-80A9C1DCCC63}"/>
</file>

<file path=docProps/app.xml><?xml version="1.0" encoding="utf-8"?>
<Properties xmlns="http://schemas.openxmlformats.org/officeDocument/2006/extended-properties" xmlns:vt="http://schemas.openxmlformats.org/officeDocument/2006/docPropsVTypes">
  <Template>HC_Corporate_Template__new_edits (1)</Template>
  <TotalTime>28</TotalTime>
  <Words>758</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vt:lpstr>
      <vt:lpstr>Calibri</vt:lpstr>
      <vt:lpstr>Ebrima</vt:lpstr>
      <vt:lpstr>Wingdings</vt:lpstr>
      <vt:lpstr>Wingdings 3</vt:lpstr>
      <vt:lpstr>HC Corporate Template ICT APPROVED</vt:lpstr>
      <vt:lpstr>Text Slides</vt:lpstr>
      <vt:lpstr>Health and Social Care Directorate</vt:lpstr>
      <vt:lpstr>PowerPoint Presentation</vt:lpstr>
      <vt:lpstr>Health and Social Care</vt:lpstr>
      <vt:lpstr>OVERVIEW – Health &amp; Social Care</vt:lpstr>
      <vt:lpstr>Staff</vt:lpstr>
      <vt:lpstr>Budget 2021/22</vt:lpstr>
      <vt:lpstr>PowerPoint Presentation</vt:lpstr>
      <vt:lpstr>Justice Service</vt:lpstr>
      <vt:lpstr>PowerPoint Presentation</vt:lpstr>
      <vt:lpstr>Mental Health Officer Service</vt:lpstr>
      <vt:lpstr>What is a Mental Health Officer</vt:lpstr>
      <vt:lpstr>Delivery of Adult Social Care</vt:lpstr>
      <vt:lpstr>What that means now?</vt:lpstr>
      <vt:lpstr>CHIEF SOCIAL WORK OFFICER (CSWO)</vt:lpstr>
      <vt:lpstr>CHIEF SOCIAL WORK OFFICER (CSWO)</vt:lpstr>
      <vt:lpstr>PowerPoint Presentation</vt:lpstr>
      <vt:lpstr>Who are children and young people at risk of harm?</vt:lpstr>
      <vt:lpstr>Key dates</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 Directorate</dc:title>
  <dc:creator>Maureen MacKenzie (Business Management (P&amp;G))</dc:creator>
  <cp:lastModifiedBy>Maureen MacKenzie (Business Management (P&amp;G))</cp:lastModifiedBy>
  <cp:revision>1</cp:revision>
  <cp:lastPrinted>2017-01-18T14:17:09Z</cp:lastPrinted>
  <dcterms:created xsi:type="dcterms:W3CDTF">2022-05-31T07:33:04Z</dcterms:created>
  <dcterms:modified xsi:type="dcterms:W3CDTF">2022-05-31T08:10:31Z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6" name="ContentTypeId">
    <vt:lpwstr>0x01010073D37954255D1C40B349B8C80F42E237</vt:lpwstr>
  </property>
</Properties>
</file>